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4" r:id="rId4"/>
  </p:sldMasterIdLst>
  <p:notesMasterIdLst>
    <p:notesMasterId r:id="rId18"/>
  </p:notesMasterIdLst>
  <p:handoutMasterIdLst>
    <p:handoutMasterId r:id="rId19"/>
  </p:handoutMasterIdLst>
  <p:sldIdLst>
    <p:sldId id="355" r:id="rId5"/>
    <p:sldId id="367" r:id="rId6"/>
    <p:sldId id="389" r:id="rId7"/>
    <p:sldId id="379" r:id="rId8"/>
    <p:sldId id="382" r:id="rId9"/>
    <p:sldId id="380" r:id="rId10"/>
    <p:sldId id="384" r:id="rId11"/>
    <p:sldId id="385" r:id="rId12"/>
    <p:sldId id="392" r:id="rId13"/>
    <p:sldId id="388" r:id="rId14"/>
    <p:sldId id="257" r:id="rId15"/>
    <p:sldId id="393" r:id="rId16"/>
    <p:sldId id="3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8" autoAdjust="0"/>
    <p:restoredTop sz="95026" autoAdjust="0"/>
  </p:normalViewPr>
  <p:slideViewPr>
    <p:cSldViewPr snapToGrid="0">
      <p:cViewPr varScale="1">
        <p:scale>
          <a:sx n="126" d="100"/>
          <a:sy n="126" d="100"/>
        </p:scale>
        <p:origin x="46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62BB-441C-4D28-A312-97A57F7E0C3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C219D7-43E2-4902-AAF3-A08D5029C513}">
      <dgm:prSet/>
      <dgm:spPr/>
      <dgm:t>
        <a:bodyPr/>
        <a:lstStyle/>
        <a:p>
          <a:pPr>
            <a:lnSpc>
              <a:spcPct val="100000"/>
            </a:lnSpc>
          </a:pPr>
          <a:r>
            <a:rPr lang="en-US" b="0" i="0"/>
            <a:t>Select the best next move to maximize winning chances.</a:t>
          </a:r>
          <a:endParaRPr lang="en-US"/>
        </a:p>
      </dgm:t>
    </dgm:pt>
    <dgm:pt modelId="{68EB9067-DDDD-4FA7-8D47-809027423EF3}" type="parTrans" cxnId="{FD6D08F5-2A51-4AF1-9FE5-76D2CFC0DD46}">
      <dgm:prSet/>
      <dgm:spPr/>
      <dgm:t>
        <a:bodyPr/>
        <a:lstStyle/>
        <a:p>
          <a:endParaRPr lang="en-US"/>
        </a:p>
      </dgm:t>
    </dgm:pt>
    <dgm:pt modelId="{999B0B43-4A7C-4EC2-BB9B-88DC9E045511}" type="sibTrans" cxnId="{FD6D08F5-2A51-4AF1-9FE5-76D2CFC0DD46}">
      <dgm:prSet/>
      <dgm:spPr/>
      <dgm:t>
        <a:bodyPr/>
        <a:lstStyle/>
        <a:p>
          <a:endParaRPr lang="en-US"/>
        </a:p>
      </dgm:t>
    </dgm:pt>
    <dgm:pt modelId="{E626920B-93B0-411E-9A20-C33FEFE39603}">
      <dgm:prSet/>
      <dgm:spPr/>
      <dgm:t>
        <a:bodyPr/>
        <a:lstStyle/>
        <a:p>
          <a:pPr>
            <a:lnSpc>
              <a:spcPct val="100000"/>
            </a:lnSpc>
          </a:pPr>
          <a:r>
            <a:rPr lang="en-US" b="0" i="0"/>
            <a:t>Use attention in transformers to consider previous moves as context.</a:t>
          </a:r>
          <a:endParaRPr lang="en-US"/>
        </a:p>
      </dgm:t>
    </dgm:pt>
    <dgm:pt modelId="{5021234F-7E24-499C-9E1C-95A80E905501}" type="parTrans" cxnId="{146224FA-5545-4766-AC55-E62F5503D48B}">
      <dgm:prSet/>
      <dgm:spPr/>
      <dgm:t>
        <a:bodyPr/>
        <a:lstStyle/>
        <a:p>
          <a:endParaRPr lang="en-US"/>
        </a:p>
      </dgm:t>
    </dgm:pt>
    <dgm:pt modelId="{24BFE1CC-B648-4AC4-95D9-70C36A2E6A1F}" type="sibTrans" cxnId="{146224FA-5545-4766-AC55-E62F5503D48B}">
      <dgm:prSet/>
      <dgm:spPr/>
      <dgm:t>
        <a:bodyPr/>
        <a:lstStyle/>
        <a:p>
          <a:endParaRPr lang="en-US"/>
        </a:p>
      </dgm:t>
    </dgm:pt>
    <dgm:pt modelId="{E36186D0-0AE3-436F-B444-4E6E1AF54753}">
      <dgm:prSet/>
      <dgm:spPr/>
      <dgm:t>
        <a:bodyPr/>
        <a:lstStyle/>
        <a:p>
          <a:pPr>
            <a:lnSpc>
              <a:spcPct val="100000"/>
            </a:lnSpc>
          </a:pPr>
          <a:r>
            <a:rPr lang="en-US" b="0" i="0"/>
            <a:t>Implement next-move prediction (causal language modeling) as the self-supervised learning objective.</a:t>
          </a:r>
          <a:endParaRPr lang="en-US"/>
        </a:p>
      </dgm:t>
    </dgm:pt>
    <dgm:pt modelId="{C0EF8706-FD63-46E1-9332-1B9B851B2E92}" type="parTrans" cxnId="{3EA6D457-8A70-4797-AC2A-CA8452727C01}">
      <dgm:prSet/>
      <dgm:spPr/>
      <dgm:t>
        <a:bodyPr/>
        <a:lstStyle/>
        <a:p>
          <a:endParaRPr lang="en-US"/>
        </a:p>
      </dgm:t>
    </dgm:pt>
    <dgm:pt modelId="{80B7C6CC-796A-42F1-A8C4-C4C53B6AC6AE}" type="sibTrans" cxnId="{3EA6D457-8A70-4797-AC2A-CA8452727C01}">
      <dgm:prSet/>
      <dgm:spPr/>
      <dgm:t>
        <a:bodyPr/>
        <a:lstStyle/>
        <a:p>
          <a:endParaRPr lang="en-US"/>
        </a:p>
      </dgm:t>
    </dgm:pt>
    <dgm:pt modelId="{21D26AA0-11F8-41B1-B48B-A22EC7E4DE39}" type="pres">
      <dgm:prSet presAssocID="{096862BB-441C-4D28-A312-97A57F7E0C38}" presName="root" presStyleCnt="0">
        <dgm:presLayoutVars>
          <dgm:dir/>
          <dgm:resizeHandles val="exact"/>
        </dgm:presLayoutVars>
      </dgm:prSet>
      <dgm:spPr/>
    </dgm:pt>
    <dgm:pt modelId="{2EDC0DBD-76C7-453A-9AA8-510B63CE2EDE}" type="pres">
      <dgm:prSet presAssocID="{87C219D7-43E2-4902-AAF3-A08D5029C513}" presName="compNode" presStyleCnt="0"/>
      <dgm:spPr/>
    </dgm:pt>
    <dgm:pt modelId="{61E4B89F-A7BA-4418-820A-2D539572558C}" type="pres">
      <dgm:prSet presAssocID="{87C219D7-43E2-4902-AAF3-A08D5029C513}" presName="bgRect" presStyleLbl="bgShp" presStyleIdx="0" presStyleCnt="3"/>
      <dgm:spPr/>
    </dgm:pt>
    <dgm:pt modelId="{EC727EE6-D6C2-4572-9D89-C91580204411}" type="pres">
      <dgm:prSet presAssocID="{87C219D7-43E2-4902-AAF3-A08D5029C5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ium"/>
        </a:ext>
      </dgm:extLst>
    </dgm:pt>
    <dgm:pt modelId="{8AC86F49-5086-453A-A7AA-62C62E45D3A0}" type="pres">
      <dgm:prSet presAssocID="{87C219D7-43E2-4902-AAF3-A08D5029C513}" presName="spaceRect" presStyleCnt="0"/>
      <dgm:spPr/>
    </dgm:pt>
    <dgm:pt modelId="{F549ED7F-EF33-4679-9970-9D8B0379D3FF}" type="pres">
      <dgm:prSet presAssocID="{87C219D7-43E2-4902-AAF3-A08D5029C513}" presName="parTx" presStyleLbl="revTx" presStyleIdx="0" presStyleCnt="3">
        <dgm:presLayoutVars>
          <dgm:chMax val="0"/>
          <dgm:chPref val="0"/>
        </dgm:presLayoutVars>
      </dgm:prSet>
      <dgm:spPr/>
    </dgm:pt>
    <dgm:pt modelId="{D61158CB-5F5A-4C37-BEC1-54EE096FF0CF}" type="pres">
      <dgm:prSet presAssocID="{999B0B43-4A7C-4EC2-BB9B-88DC9E045511}" presName="sibTrans" presStyleCnt="0"/>
      <dgm:spPr/>
    </dgm:pt>
    <dgm:pt modelId="{3319F97B-D879-48D0-9084-DC67943177F1}" type="pres">
      <dgm:prSet presAssocID="{E626920B-93B0-411E-9A20-C33FEFE39603}" presName="compNode" presStyleCnt="0"/>
      <dgm:spPr/>
    </dgm:pt>
    <dgm:pt modelId="{CB745CC2-C77B-492E-A895-2945C1731709}" type="pres">
      <dgm:prSet presAssocID="{E626920B-93B0-411E-9A20-C33FEFE39603}" presName="bgRect" presStyleLbl="bgShp" presStyleIdx="1" presStyleCnt="3"/>
      <dgm:spPr/>
    </dgm:pt>
    <dgm:pt modelId="{EFD2C945-61A8-471F-8CCA-1F341A76E371}" type="pres">
      <dgm:prSet presAssocID="{E626920B-93B0-411E-9A20-C33FEFE396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gh Voltage"/>
        </a:ext>
      </dgm:extLst>
    </dgm:pt>
    <dgm:pt modelId="{883EAE14-C03D-46C3-B566-98607319349F}" type="pres">
      <dgm:prSet presAssocID="{E626920B-93B0-411E-9A20-C33FEFE39603}" presName="spaceRect" presStyleCnt="0"/>
      <dgm:spPr/>
    </dgm:pt>
    <dgm:pt modelId="{011AB60C-6117-427A-AB09-8B4891245755}" type="pres">
      <dgm:prSet presAssocID="{E626920B-93B0-411E-9A20-C33FEFE39603}" presName="parTx" presStyleLbl="revTx" presStyleIdx="1" presStyleCnt="3">
        <dgm:presLayoutVars>
          <dgm:chMax val="0"/>
          <dgm:chPref val="0"/>
        </dgm:presLayoutVars>
      </dgm:prSet>
      <dgm:spPr/>
    </dgm:pt>
    <dgm:pt modelId="{708867EF-6071-4868-BDEC-6B739580CD13}" type="pres">
      <dgm:prSet presAssocID="{24BFE1CC-B648-4AC4-95D9-70C36A2E6A1F}" presName="sibTrans" presStyleCnt="0"/>
      <dgm:spPr/>
    </dgm:pt>
    <dgm:pt modelId="{6A8ECB43-42A3-446B-8283-A4F36912DF0D}" type="pres">
      <dgm:prSet presAssocID="{E36186D0-0AE3-436F-B444-4E6E1AF54753}" presName="compNode" presStyleCnt="0"/>
      <dgm:spPr/>
    </dgm:pt>
    <dgm:pt modelId="{2E100C99-B319-4602-8DE9-1EB6FF133BA5}" type="pres">
      <dgm:prSet presAssocID="{E36186D0-0AE3-436F-B444-4E6E1AF54753}" presName="bgRect" presStyleLbl="bgShp" presStyleIdx="2" presStyleCnt="3"/>
      <dgm:spPr/>
    </dgm:pt>
    <dgm:pt modelId="{CAEFCDFB-CB22-4A47-BF76-6D1849CA4D47}" type="pres">
      <dgm:prSet presAssocID="{E36186D0-0AE3-436F-B444-4E6E1AF547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58D90445-E64E-4C20-A9EE-B244EC54E963}" type="pres">
      <dgm:prSet presAssocID="{E36186D0-0AE3-436F-B444-4E6E1AF54753}" presName="spaceRect" presStyleCnt="0"/>
      <dgm:spPr/>
    </dgm:pt>
    <dgm:pt modelId="{1BCCA7FE-F852-4E1F-9122-F11B4144FAC6}" type="pres">
      <dgm:prSet presAssocID="{E36186D0-0AE3-436F-B444-4E6E1AF54753}" presName="parTx" presStyleLbl="revTx" presStyleIdx="2" presStyleCnt="3">
        <dgm:presLayoutVars>
          <dgm:chMax val="0"/>
          <dgm:chPref val="0"/>
        </dgm:presLayoutVars>
      </dgm:prSet>
      <dgm:spPr/>
    </dgm:pt>
  </dgm:ptLst>
  <dgm:cxnLst>
    <dgm:cxn modelId="{3EA6D457-8A70-4797-AC2A-CA8452727C01}" srcId="{096862BB-441C-4D28-A312-97A57F7E0C38}" destId="{E36186D0-0AE3-436F-B444-4E6E1AF54753}" srcOrd="2" destOrd="0" parTransId="{C0EF8706-FD63-46E1-9332-1B9B851B2E92}" sibTransId="{80B7C6CC-796A-42F1-A8C4-C4C53B6AC6AE}"/>
    <dgm:cxn modelId="{DD50927A-99F8-4736-8355-F22F8F7FFD23}" type="presOf" srcId="{87C219D7-43E2-4902-AAF3-A08D5029C513}" destId="{F549ED7F-EF33-4679-9970-9D8B0379D3FF}" srcOrd="0" destOrd="0" presId="urn:microsoft.com/office/officeart/2018/2/layout/IconVerticalSolidList"/>
    <dgm:cxn modelId="{245CB3A9-850E-46E7-83D8-1367297790AA}" type="presOf" srcId="{E36186D0-0AE3-436F-B444-4E6E1AF54753}" destId="{1BCCA7FE-F852-4E1F-9122-F11B4144FAC6}" srcOrd="0" destOrd="0" presId="urn:microsoft.com/office/officeart/2018/2/layout/IconVerticalSolidList"/>
    <dgm:cxn modelId="{E7A209B2-2747-4BB9-B696-87BEC2E3639D}" type="presOf" srcId="{096862BB-441C-4D28-A312-97A57F7E0C38}" destId="{21D26AA0-11F8-41B1-B48B-A22EC7E4DE39}" srcOrd="0" destOrd="0" presId="urn:microsoft.com/office/officeart/2018/2/layout/IconVerticalSolidList"/>
    <dgm:cxn modelId="{019F13CB-A894-40C8-8BF5-BF099B397D49}" type="presOf" srcId="{E626920B-93B0-411E-9A20-C33FEFE39603}" destId="{011AB60C-6117-427A-AB09-8B4891245755}" srcOrd="0" destOrd="0" presId="urn:microsoft.com/office/officeart/2018/2/layout/IconVerticalSolidList"/>
    <dgm:cxn modelId="{FD6D08F5-2A51-4AF1-9FE5-76D2CFC0DD46}" srcId="{096862BB-441C-4D28-A312-97A57F7E0C38}" destId="{87C219D7-43E2-4902-AAF3-A08D5029C513}" srcOrd="0" destOrd="0" parTransId="{68EB9067-DDDD-4FA7-8D47-809027423EF3}" sibTransId="{999B0B43-4A7C-4EC2-BB9B-88DC9E045511}"/>
    <dgm:cxn modelId="{146224FA-5545-4766-AC55-E62F5503D48B}" srcId="{096862BB-441C-4D28-A312-97A57F7E0C38}" destId="{E626920B-93B0-411E-9A20-C33FEFE39603}" srcOrd="1" destOrd="0" parTransId="{5021234F-7E24-499C-9E1C-95A80E905501}" sibTransId="{24BFE1CC-B648-4AC4-95D9-70C36A2E6A1F}"/>
    <dgm:cxn modelId="{03A17866-E450-43AB-9BE8-A08542124715}" type="presParOf" srcId="{21D26AA0-11F8-41B1-B48B-A22EC7E4DE39}" destId="{2EDC0DBD-76C7-453A-9AA8-510B63CE2EDE}" srcOrd="0" destOrd="0" presId="urn:microsoft.com/office/officeart/2018/2/layout/IconVerticalSolidList"/>
    <dgm:cxn modelId="{62FF71AB-3BE4-4761-97D8-AED2D3F870C6}" type="presParOf" srcId="{2EDC0DBD-76C7-453A-9AA8-510B63CE2EDE}" destId="{61E4B89F-A7BA-4418-820A-2D539572558C}" srcOrd="0" destOrd="0" presId="urn:microsoft.com/office/officeart/2018/2/layout/IconVerticalSolidList"/>
    <dgm:cxn modelId="{D66F4FA3-0F80-461E-B924-1C3B3C2043A9}" type="presParOf" srcId="{2EDC0DBD-76C7-453A-9AA8-510B63CE2EDE}" destId="{EC727EE6-D6C2-4572-9D89-C91580204411}" srcOrd="1" destOrd="0" presId="urn:microsoft.com/office/officeart/2018/2/layout/IconVerticalSolidList"/>
    <dgm:cxn modelId="{DED74731-7FE0-485E-AB4C-B79B9DA946DD}" type="presParOf" srcId="{2EDC0DBD-76C7-453A-9AA8-510B63CE2EDE}" destId="{8AC86F49-5086-453A-A7AA-62C62E45D3A0}" srcOrd="2" destOrd="0" presId="urn:microsoft.com/office/officeart/2018/2/layout/IconVerticalSolidList"/>
    <dgm:cxn modelId="{85FFCC13-FFDE-4AD8-8569-E2E92BFE41FE}" type="presParOf" srcId="{2EDC0DBD-76C7-453A-9AA8-510B63CE2EDE}" destId="{F549ED7F-EF33-4679-9970-9D8B0379D3FF}" srcOrd="3" destOrd="0" presId="urn:microsoft.com/office/officeart/2018/2/layout/IconVerticalSolidList"/>
    <dgm:cxn modelId="{3D923063-928F-4499-98D7-019592C91F35}" type="presParOf" srcId="{21D26AA0-11F8-41B1-B48B-A22EC7E4DE39}" destId="{D61158CB-5F5A-4C37-BEC1-54EE096FF0CF}" srcOrd="1" destOrd="0" presId="urn:microsoft.com/office/officeart/2018/2/layout/IconVerticalSolidList"/>
    <dgm:cxn modelId="{F0E88249-0EED-4938-9D12-1541386AD535}" type="presParOf" srcId="{21D26AA0-11F8-41B1-B48B-A22EC7E4DE39}" destId="{3319F97B-D879-48D0-9084-DC67943177F1}" srcOrd="2" destOrd="0" presId="urn:microsoft.com/office/officeart/2018/2/layout/IconVerticalSolidList"/>
    <dgm:cxn modelId="{71876AA7-7D6D-43FB-89E4-917EF974C1A5}" type="presParOf" srcId="{3319F97B-D879-48D0-9084-DC67943177F1}" destId="{CB745CC2-C77B-492E-A895-2945C1731709}" srcOrd="0" destOrd="0" presId="urn:microsoft.com/office/officeart/2018/2/layout/IconVerticalSolidList"/>
    <dgm:cxn modelId="{FE1F07AC-9F6F-4B5C-B3C1-AA1138319079}" type="presParOf" srcId="{3319F97B-D879-48D0-9084-DC67943177F1}" destId="{EFD2C945-61A8-471F-8CCA-1F341A76E371}" srcOrd="1" destOrd="0" presId="urn:microsoft.com/office/officeart/2018/2/layout/IconVerticalSolidList"/>
    <dgm:cxn modelId="{96DBA930-94C3-4356-9C89-5980F51157B3}" type="presParOf" srcId="{3319F97B-D879-48D0-9084-DC67943177F1}" destId="{883EAE14-C03D-46C3-B566-98607319349F}" srcOrd="2" destOrd="0" presId="urn:microsoft.com/office/officeart/2018/2/layout/IconVerticalSolidList"/>
    <dgm:cxn modelId="{5560ADC3-48A7-4137-9D8B-5F9516A352D2}" type="presParOf" srcId="{3319F97B-D879-48D0-9084-DC67943177F1}" destId="{011AB60C-6117-427A-AB09-8B4891245755}" srcOrd="3" destOrd="0" presId="urn:microsoft.com/office/officeart/2018/2/layout/IconVerticalSolidList"/>
    <dgm:cxn modelId="{816C794C-D776-4B23-838A-C626BCDA27E6}" type="presParOf" srcId="{21D26AA0-11F8-41B1-B48B-A22EC7E4DE39}" destId="{708867EF-6071-4868-BDEC-6B739580CD13}" srcOrd="3" destOrd="0" presId="urn:microsoft.com/office/officeart/2018/2/layout/IconVerticalSolidList"/>
    <dgm:cxn modelId="{A5A8CA82-FCA4-434F-B53B-CA5A02D434E5}" type="presParOf" srcId="{21D26AA0-11F8-41B1-B48B-A22EC7E4DE39}" destId="{6A8ECB43-42A3-446B-8283-A4F36912DF0D}" srcOrd="4" destOrd="0" presId="urn:microsoft.com/office/officeart/2018/2/layout/IconVerticalSolidList"/>
    <dgm:cxn modelId="{72F353D3-04ED-474B-99F9-A6D03078EDD0}" type="presParOf" srcId="{6A8ECB43-42A3-446B-8283-A4F36912DF0D}" destId="{2E100C99-B319-4602-8DE9-1EB6FF133BA5}" srcOrd="0" destOrd="0" presId="urn:microsoft.com/office/officeart/2018/2/layout/IconVerticalSolidList"/>
    <dgm:cxn modelId="{BA3F53DE-1353-45E8-BB90-A33A64DCDF63}" type="presParOf" srcId="{6A8ECB43-42A3-446B-8283-A4F36912DF0D}" destId="{CAEFCDFB-CB22-4A47-BF76-6D1849CA4D47}" srcOrd="1" destOrd="0" presId="urn:microsoft.com/office/officeart/2018/2/layout/IconVerticalSolidList"/>
    <dgm:cxn modelId="{98E2348F-14BF-4B09-9A5C-F6774190BA14}" type="presParOf" srcId="{6A8ECB43-42A3-446B-8283-A4F36912DF0D}" destId="{58D90445-E64E-4C20-A9EE-B244EC54E963}" srcOrd="2" destOrd="0" presId="urn:microsoft.com/office/officeart/2018/2/layout/IconVerticalSolidList"/>
    <dgm:cxn modelId="{2471E4ED-0434-4CB3-9946-E15301E2312B}" type="presParOf" srcId="{6A8ECB43-42A3-446B-8283-A4F36912DF0D}" destId="{1BCCA7FE-F852-4E1F-9122-F11B4144FAC6}"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6BE85D-BCD7-4B6D-824F-C6E1BF185311}" type="doc">
      <dgm:prSet loTypeId="urn:microsoft.com/office/officeart/2016/7/layout/LinearArrowProcessNumbered" loCatId="process" qsTypeId="urn:microsoft.com/office/officeart/2005/8/quickstyle/simple1" qsCatId="simple" csTypeId="urn:microsoft.com/office/officeart/2005/8/colors/accent3_2" csCatId="accent3" phldr="1"/>
      <dgm:spPr/>
      <dgm:t>
        <a:bodyPr/>
        <a:lstStyle/>
        <a:p>
          <a:endParaRPr lang="en-US"/>
        </a:p>
      </dgm:t>
    </dgm:pt>
    <dgm:pt modelId="{94BC2061-CF16-4917-8233-14DD7AAFF52A}">
      <dgm:prSet/>
      <dgm:spPr/>
      <dgm:t>
        <a:bodyPr/>
        <a:lstStyle/>
        <a:p>
          <a:r>
            <a:rPr lang="en-US" b="1" i="0" dirty="0"/>
            <a:t>Filtering High-Quality Games:</a:t>
          </a:r>
        </a:p>
        <a:p>
          <a:r>
            <a:rPr lang="en-US" b="0" i="0" dirty="0"/>
            <a:t>Filters games where at least one player has an Elo rating above 2500, ensuring high-quality games.</a:t>
          </a:r>
          <a:endParaRPr lang="en-US" dirty="0"/>
        </a:p>
      </dgm:t>
    </dgm:pt>
    <dgm:pt modelId="{44079CEB-D135-42F7-BB87-60C6BA9D4BC5}" type="parTrans" cxnId="{CCE5391F-70E0-4833-99DE-11E11A6F892E}">
      <dgm:prSet/>
      <dgm:spPr/>
      <dgm:t>
        <a:bodyPr/>
        <a:lstStyle/>
        <a:p>
          <a:endParaRPr lang="en-US"/>
        </a:p>
      </dgm:t>
    </dgm:pt>
    <dgm:pt modelId="{C7F58B42-AB34-40EF-869D-37FB6DC7BAF2}" type="sibTrans" cxnId="{CCE5391F-70E0-4833-99DE-11E11A6F892E}">
      <dgm:prSet phldrT="1" phldr="0"/>
      <dgm:spPr/>
      <dgm:t>
        <a:bodyPr/>
        <a:lstStyle/>
        <a:p>
          <a:r>
            <a:rPr lang="en-US"/>
            <a:t>1</a:t>
          </a:r>
          <a:endParaRPr lang="en-US" dirty="0"/>
        </a:p>
      </dgm:t>
    </dgm:pt>
    <dgm:pt modelId="{CACF4562-9A34-41FB-808E-81BBB0F3AB40}">
      <dgm:prSet/>
      <dgm:spPr/>
      <dgm:t>
        <a:bodyPr/>
        <a:lstStyle/>
        <a:p>
          <a:r>
            <a:rPr lang="en-US" b="1" i="0" dirty="0"/>
            <a:t>Extracting Moves:</a:t>
          </a:r>
        </a:p>
        <a:p>
          <a:r>
            <a:rPr lang="en-US" b="0" i="0" dirty="0"/>
            <a:t>Removes move prefixes like "W1." and "B1." from the raw move data, leaving only the actual moves.</a:t>
          </a:r>
          <a:endParaRPr lang="en-US" dirty="0"/>
        </a:p>
      </dgm:t>
    </dgm:pt>
    <dgm:pt modelId="{DEF98E59-6D04-42E1-88C3-E95295CDE6FB}" type="parTrans" cxnId="{81BB4CCD-4F61-4726-84A4-3E71BF021A92}">
      <dgm:prSet/>
      <dgm:spPr/>
      <dgm:t>
        <a:bodyPr/>
        <a:lstStyle/>
        <a:p>
          <a:endParaRPr lang="en-US"/>
        </a:p>
      </dgm:t>
    </dgm:pt>
    <dgm:pt modelId="{FA973CD9-FF39-4EE5-98D6-177E2E845B0B}" type="sibTrans" cxnId="{81BB4CCD-4F61-4726-84A4-3E71BF021A92}">
      <dgm:prSet phldrT="2" phldr="0"/>
      <dgm:spPr/>
      <dgm:t>
        <a:bodyPr/>
        <a:lstStyle/>
        <a:p>
          <a:r>
            <a:rPr lang="en-US"/>
            <a:t>2</a:t>
          </a:r>
        </a:p>
      </dgm:t>
    </dgm:pt>
    <dgm:pt modelId="{2010811C-1F57-43CD-9629-8662100D3ED4}">
      <dgm:prSet/>
      <dgm:spPr/>
      <dgm:t>
        <a:bodyPr/>
        <a:lstStyle/>
        <a:p>
          <a:r>
            <a:rPr lang="en-US" b="1" i="0" dirty="0"/>
            <a:t>Removing PGN Data Features:</a:t>
          </a:r>
        </a:p>
        <a:p>
          <a:r>
            <a:rPr lang="en-US" b="0" i="0" dirty="0"/>
            <a:t>Focus solely on the sequence of moves by removing all PGN data features such as time, players, and results, retaining only the move sequences.</a:t>
          </a:r>
          <a:endParaRPr lang="en-US" b="1" i="0" dirty="0"/>
        </a:p>
        <a:p>
          <a:endParaRPr lang="en-US" dirty="0"/>
        </a:p>
      </dgm:t>
    </dgm:pt>
    <dgm:pt modelId="{84051D9C-C98D-4DC8-8225-C3D13D8F93C6}" type="parTrans" cxnId="{D98034FD-3259-4245-87C9-78E5273C555D}">
      <dgm:prSet/>
      <dgm:spPr/>
      <dgm:t>
        <a:bodyPr/>
        <a:lstStyle/>
        <a:p>
          <a:endParaRPr lang="en-US"/>
        </a:p>
      </dgm:t>
    </dgm:pt>
    <dgm:pt modelId="{F3F89FB7-8170-4682-9D98-4905F3BD8F33}" type="sibTrans" cxnId="{D98034FD-3259-4245-87C9-78E5273C555D}">
      <dgm:prSet phldrT="3" phldr="0"/>
      <dgm:spPr/>
      <dgm:t>
        <a:bodyPr/>
        <a:lstStyle/>
        <a:p>
          <a:r>
            <a:rPr lang="en-US"/>
            <a:t>3</a:t>
          </a:r>
        </a:p>
      </dgm:t>
    </dgm:pt>
    <dgm:pt modelId="{9B674637-E663-354C-B3DD-97B084243499}">
      <dgm:prSet/>
      <dgm:spPr/>
      <dgm:t>
        <a:bodyPr/>
        <a:lstStyle/>
        <a:p>
          <a:r>
            <a:rPr lang="en-US" b="1" i="0"/>
            <a:t>Adding Special Tokens:</a:t>
          </a:r>
        </a:p>
        <a:p>
          <a:r>
            <a:rPr lang="en-US" b="0" i="0"/>
            <a:t>Inserts `&lt;bos&gt;` for beginning of sequence, `&lt;eos&gt;` for end of sequence to help the model understand the start and end of the move sequence.</a:t>
          </a:r>
          <a:endParaRPr lang="en-US" dirty="0"/>
        </a:p>
      </dgm:t>
    </dgm:pt>
    <dgm:pt modelId="{AAA0B15B-788D-D246-87DD-C2E206AB079E}" type="parTrans" cxnId="{E53136BA-F18E-174C-B3D0-EDF58FBC3F0B}">
      <dgm:prSet/>
      <dgm:spPr/>
      <dgm:t>
        <a:bodyPr/>
        <a:lstStyle/>
        <a:p>
          <a:endParaRPr lang="en-US"/>
        </a:p>
      </dgm:t>
    </dgm:pt>
    <dgm:pt modelId="{1DFE1AAA-C30F-A244-9AC1-D3C939E487B7}" type="sibTrans" cxnId="{E53136BA-F18E-174C-B3D0-EDF58FBC3F0B}">
      <dgm:prSet phldrT="4" phldr="0"/>
      <dgm:spPr/>
      <dgm:t>
        <a:bodyPr/>
        <a:lstStyle/>
        <a:p>
          <a:r>
            <a:rPr lang="en-US"/>
            <a:t>4</a:t>
          </a:r>
        </a:p>
      </dgm:t>
    </dgm:pt>
    <dgm:pt modelId="{BCDE6DB6-0ADE-3844-AF04-CB482F9E1F20}" type="pres">
      <dgm:prSet presAssocID="{486BE85D-BCD7-4B6D-824F-C6E1BF185311}" presName="linearFlow" presStyleCnt="0">
        <dgm:presLayoutVars>
          <dgm:dir/>
          <dgm:animLvl val="lvl"/>
          <dgm:resizeHandles val="exact"/>
        </dgm:presLayoutVars>
      </dgm:prSet>
      <dgm:spPr/>
    </dgm:pt>
    <dgm:pt modelId="{CAAAE92D-2A66-7D47-9C9D-DD7623CB2767}" type="pres">
      <dgm:prSet presAssocID="{94BC2061-CF16-4917-8233-14DD7AAFF52A}" presName="compositeNode" presStyleCnt="0"/>
      <dgm:spPr/>
    </dgm:pt>
    <dgm:pt modelId="{518F8075-7DD3-7145-94FB-5D167A7154CE}" type="pres">
      <dgm:prSet presAssocID="{94BC2061-CF16-4917-8233-14DD7AAFF52A}" presName="parTx" presStyleLbl="node1" presStyleIdx="0" presStyleCnt="0">
        <dgm:presLayoutVars>
          <dgm:chMax val="0"/>
          <dgm:chPref val="0"/>
          <dgm:bulletEnabled val="1"/>
        </dgm:presLayoutVars>
      </dgm:prSet>
      <dgm:spPr/>
    </dgm:pt>
    <dgm:pt modelId="{DB4C54C5-6F72-5343-8D4E-02B39774F4F1}" type="pres">
      <dgm:prSet presAssocID="{94BC2061-CF16-4917-8233-14DD7AAFF52A}" presName="parSh" presStyleCnt="0"/>
      <dgm:spPr/>
    </dgm:pt>
    <dgm:pt modelId="{EB5B9824-3E61-8D48-8C3C-E2F7DE88CDDF}" type="pres">
      <dgm:prSet presAssocID="{94BC2061-CF16-4917-8233-14DD7AAFF52A}" presName="lineNode" presStyleLbl="alignAccFollowNode1" presStyleIdx="0" presStyleCnt="12"/>
      <dgm:spPr/>
    </dgm:pt>
    <dgm:pt modelId="{17CA64A6-78F6-A540-9CFA-DF875462B864}" type="pres">
      <dgm:prSet presAssocID="{94BC2061-CF16-4917-8233-14DD7AAFF52A}" presName="lineArrowNode" presStyleLbl="alignAccFollowNode1" presStyleIdx="1" presStyleCnt="12"/>
      <dgm:spPr/>
    </dgm:pt>
    <dgm:pt modelId="{841D0199-6114-1642-888F-700CDB5AF278}" type="pres">
      <dgm:prSet presAssocID="{C7F58B42-AB34-40EF-869D-37FB6DC7BAF2}" presName="sibTransNodeCircle" presStyleLbl="alignNode1" presStyleIdx="0" presStyleCnt="4">
        <dgm:presLayoutVars>
          <dgm:chMax val="0"/>
          <dgm:bulletEnabled/>
        </dgm:presLayoutVars>
      </dgm:prSet>
      <dgm:spPr/>
    </dgm:pt>
    <dgm:pt modelId="{1EE596FF-CAA1-804A-8CC0-02DE169BDE8F}" type="pres">
      <dgm:prSet presAssocID="{C7F58B42-AB34-40EF-869D-37FB6DC7BAF2}" presName="spacerBetweenCircleAndCallout" presStyleCnt="0">
        <dgm:presLayoutVars/>
      </dgm:prSet>
      <dgm:spPr/>
    </dgm:pt>
    <dgm:pt modelId="{D81D3C09-7B01-764C-B20B-63F24C7C5F83}" type="pres">
      <dgm:prSet presAssocID="{94BC2061-CF16-4917-8233-14DD7AAFF52A}" presName="nodeText" presStyleLbl="alignAccFollowNode1" presStyleIdx="2" presStyleCnt="12">
        <dgm:presLayoutVars>
          <dgm:bulletEnabled val="1"/>
        </dgm:presLayoutVars>
      </dgm:prSet>
      <dgm:spPr/>
    </dgm:pt>
    <dgm:pt modelId="{24EABAE7-3717-2D41-8BFC-B336BB2FA3AC}" type="pres">
      <dgm:prSet presAssocID="{C7F58B42-AB34-40EF-869D-37FB6DC7BAF2}" presName="sibTransComposite" presStyleCnt="0"/>
      <dgm:spPr/>
    </dgm:pt>
    <dgm:pt modelId="{52985DE9-504B-B44B-8AB8-9EED47B25A27}" type="pres">
      <dgm:prSet presAssocID="{CACF4562-9A34-41FB-808E-81BBB0F3AB40}" presName="compositeNode" presStyleCnt="0"/>
      <dgm:spPr/>
    </dgm:pt>
    <dgm:pt modelId="{5B4B3E31-A0E1-EF43-A3BC-0C6C3F1D3397}" type="pres">
      <dgm:prSet presAssocID="{CACF4562-9A34-41FB-808E-81BBB0F3AB40}" presName="parTx" presStyleLbl="node1" presStyleIdx="0" presStyleCnt="0">
        <dgm:presLayoutVars>
          <dgm:chMax val="0"/>
          <dgm:chPref val="0"/>
          <dgm:bulletEnabled val="1"/>
        </dgm:presLayoutVars>
      </dgm:prSet>
      <dgm:spPr/>
    </dgm:pt>
    <dgm:pt modelId="{BD8F7ECC-E423-FA48-BDC2-3FE3BC6F1F7B}" type="pres">
      <dgm:prSet presAssocID="{CACF4562-9A34-41FB-808E-81BBB0F3AB40}" presName="parSh" presStyleCnt="0"/>
      <dgm:spPr/>
    </dgm:pt>
    <dgm:pt modelId="{7A5DC5D5-D85D-EA4B-9894-4B59FAD4DF1F}" type="pres">
      <dgm:prSet presAssocID="{CACF4562-9A34-41FB-808E-81BBB0F3AB40}" presName="lineNode" presStyleLbl="alignAccFollowNode1" presStyleIdx="3" presStyleCnt="12"/>
      <dgm:spPr/>
    </dgm:pt>
    <dgm:pt modelId="{A9A99755-E0FB-EA47-8217-F3D52408BDAF}" type="pres">
      <dgm:prSet presAssocID="{CACF4562-9A34-41FB-808E-81BBB0F3AB40}" presName="lineArrowNode" presStyleLbl="alignAccFollowNode1" presStyleIdx="4" presStyleCnt="12"/>
      <dgm:spPr/>
    </dgm:pt>
    <dgm:pt modelId="{6F9E5196-873F-8D4B-9AC2-9EF296D113B2}" type="pres">
      <dgm:prSet presAssocID="{FA973CD9-FF39-4EE5-98D6-177E2E845B0B}" presName="sibTransNodeCircle" presStyleLbl="alignNode1" presStyleIdx="1" presStyleCnt="4">
        <dgm:presLayoutVars>
          <dgm:chMax val="0"/>
          <dgm:bulletEnabled/>
        </dgm:presLayoutVars>
      </dgm:prSet>
      <dgm:spPr/>
    </dgm:pt>
    <dgm:pt modelId="{FAE7E9F1-042F-5F4E-BA5D-BF1D1809B250}" type="pres">
      <dgm:prSet presAssocID="{FA973CD9-FF39-4EE5-98D6-177E2E845B0B}" presName="spacerBetweenCircleAndCallout" presStyleCnt="0">
        <dgm:presLayoutVars/>
      </dgm:prSet>
      <dgm:spPr/>
    </dgm:pt>
    <dgm:pt modelId="{EE0FB681-3571-7744-B1DE-4EDFC451EDAF}" type="pres">
      <dgm:prSet presAssocID="{CACF4562-9A34-41FB-808E-81BBB0F3AB40}" presName="nodeText" presStyleLbl="alignAccFollowNode1" presStyleIdx="5" presStyleCnt="12">
        <dgm:presLayoutVars>
          <dgm:bulletEnabled val="1"/>
        </dgm:presLayoutVars>
      </dgm:prSet>
      <dgm:spPr/>
    </dgm:pt>
    <dgm:pt modelId="{1D0FB8D3-0504-504F-AB2E-9843FE5A2283}" type="pres">
      <dgm:prSet presAssocID="{FA973CD9-FF39-4EE5-98D6-177E2E845B0B}" presName="sibTransComposite" presStyleCnt="0"/>
      <dgm:spPr/>
    </dgm:pt>
    <dgm:pt modelId="{4C6455C4-9E35-E44B-B88E-2456324C28A6}" type="pres">
      <dgm:prSet presAssocID="{2010811C-1F57-43CD-9629-8662100D3ED4}" presName="compositeNode" presStyleCnt="0"/>
      <dgm:spPr/>
    </dgm:pt>
    <dgm:pt modelId="{259B3D9E-B0DD-0A49-A864-BBD7AE117B91}" type="pres">
      <dgm:prSet presAssocID="{2010811C-1F57-43CD-9629-8662100D3ED4}" presName="parTx" presStyleLbl="node1" presStyleIdx="0" presStyleCnt="0">
        <dgm:presLayoutVars>
          <dgm:chMax val="0"/>
          <dgm:chPref val="0"/>
          <dgm:bulletEnabled val="1"/>
        </dgm:presLayoutVars>
      </dgm:prSet>
      <dgm:spPr/>
    </dgm:pt>
    <dgm:pt modelId="{08D36838-9D79-9840-B39A-9EF48D02941E}" type="pres">
      <dgm:prSet presAssocID="{2010811C-1F57-43CD-9629-8662100D3ED4}" presName="parSh" presStyleCnt="0"/>
      <dgm:spPr/>
    </dgm:pt>
    <dgm:pt modelId="{264C04C6-C2C4-A84B-9EC9-B6EA3A8577FE}" type="pres">
      <dgm:prSet presAssocID="{2010811C-1F57-43CD-9629-8662100D3ED4}" presName="lineNode" presStyleLbl="alignAccFollowNode1" presStyleIdx="6" presStyleCnt="12"/>
      <dgm:spPr/>
    </dgm:pt>
    <dgm:pt modelId="{519E3A1B-297C-9243-AF3D-9D0E8D7CC2C4}" type="pres">
      <dgm:prSet presAssocID="{2010811C-1F57-43CD-9629-8662100D3ED4}" presName="lineArrowNode" presStyleLbl="alignAccFollowNode1" presStyleIdx="7" presStyleCnt="12"/>
      <dgm:spPr/>
    </dgm:pt>
    <dgm:pt modelId="{1A8F47D2-9E2D-E647-A9CC-034D86CBA0C5}" type="pres">
      <dgm:prSet presAssocID="{F3F89FB7-8170-4682-9D98-4905F3BD8F33}" presName="sibTransNodeCircle" presStyleLbl="alignNode1" presStyleIdx="2" presStyleCnt="4">
        <dgm:presLayoutVars>
          <dgm:chMax val="0"/>
          <dgm:bulletEnabled/>
        </dgm:presLayoutVars>
      </dgm:prSet>
      <dgm:spPr/>
    </dgm:pt>
    <dgm:pt modelId="{CFE683EA-D1EB-EE48-811F-CC7F7BA78EB6}" type="pres">
      <dgm:prSet presAssocID="{F3F89FB7-8170-4682-9D98-4905F3BD8F33}" presName="spacerBetweenCircleAndCallout" presStyleCnt="0">
        <dgm:presLayoutVars/>
      </dgm:prSet>
      <dgm:spPr/>
    </dgm:pt>
    <dgm:pt modelId="{C6CF06E7-1EBB-494A-8C22-20B96D05D070}" type="pres">
      <dgm:prSet presAssocID="{2010811C-1F57-43CD-9629-8662100D3ED4}" presName="nodeText" presStyleLbl="alignAccFollowNode1" presStyleIdx="8" presStyleCnt="12">
        <dgm:presLayoutVars>
          <dgm:bulletEnabled val="1"/>
        </dgm:presLayoutVars>
      </dgm:prSet>
      <dgm:spPr/>
    </dgm:pt>
    <dgm:pt modelId="{D24E3995-EE12-584F-968C-2956D1E08B1F}" type="pres">
      <dgm:prSet presAssocID="{F3F89FB7-8170-4682-9D98-4905F3BD8F33}" presName="sibTransComposite" presStyleCnt="0"/>
      <dgm:spPr/>
    </dgm:pt>
    <dgm:pt modelId="{A890E494-8810-2548-8E0B-E7E70FE9BDC4}" type="pres">
      <dgm:prSet presAssocID="{9B674637-E663-354C-B3DD-97B084243499}" presName="compositeNode" presStyleCnt="0"/>
      <dgm:spPr/>
    </dgm:pt>
    <dgm:pt modelId="{209E27AE-9170-0444-B388-9C1D7D8A28BA}" type="pres">
      <dgm:prSet presAssocID="{9B674637-E663-354C-B3DD-97B084243499}" presName="parTx" presStyleLbl="node1" presStyleIdx="0" presStyleCnt="0">
        <dgm:presLayoutVars>
          <dgm:chMax val="0"/>
          <dgm:chPref val="0"/>
          <dgm:bulletEnabled val="1"/>
        </dgm:presLayoutVars>
      </dgm:prSet>
      <dgm:spPr/>
    </dgm:pt>
    <dgm:pt modelId="{87980533-AA27-AE46-B2A1-6CD91C65F5D6}" type="pres">
      <dgm:prSet presAssocID="{9B674637-E663-354C-B3DD-97B084243499}" presName="parSh" presStyleCnt="0"/>
      <dgm:spPr/>
    </dgm:pt>
    <dgm:pt modelId="{C72ADA1E-9F1C-4041-AB48-6CDD96091014}" type="pres">
      <dgm:prSet presAssocID="{9B674637-E663-354C-B3DD-97B084243499}" presName="lineNode" presStyleLbl="alignAccFollowNode1" presStyleIdx="9" presStyleCnt="12"/>
      <dgm:spPr/>
    </dgm:pt>
    <dgm:pt modelId="{273EBFB5-E8B5-4B4E-8B11-AEB3FC1F5F69}" type="pres">
      <dgm:prSet presAssocID="{9B674637-E663-354C-B3DD-97B084243499}" presName="lineArrowNode" presStyleLbl="alignAccFollowNode1" presStyleIdx="10" presStyleCnt="12"/>
      <dgm:spPr/>
    </dgm:pt>
    <dgm:pt modelId="{DC1DCCCE-2255-634D-BC29-3965DAB56674}" type="pres">
      <dgm:prSet presAssocID="{1DFE1AAA-C30F-A244-9AC1-D3C939E487B7}" presName="sibTransNodeCircle" presStyleLbl="alignNode1" presStyleIdx="3" presStyleCnt="4">
        <dgm:presLayoutVars>
          <dgm:chMax val="0"/>
          <dgm:bulletEnabled/>
        </dgm:presLayoutVars>
      </dgm:prSet>
      <dgm:spPr/>
    </dgm:pt>
    <dgm:pt modelId="{E26911BB-F458-5A4B-B46D-068EF2970649}" type="pres">
      <dgm:prSet presAssocID="{1DFE1AAA-C30F-A244-9AC1-D3C939E487B7}" presName="spacerBetweenCircleAndCallout" presStyleCnt="0">
        <dgm:presLayoutVars/>
      </dgm:prSet>
      <dgm:spPr/>
    </dgm:pt>
    <dgm:pt modelId="{B8C35879-6A44-9947-B5BE-05A36C14C228}" type="pres">
      <dgm:prSet presAssocID="{9B674637-E663-354C-B3DD-97B084243499}" presName="nodeText" presStyleLbl="alignAccFollowNode1" presStyleIdx="11" presStyleCnt="12" custLinFactNeighborY="1017">
        <dgm:presLayoutVars>
          <dgm:bulletEnabled val="1"/>
        </dgm:presLayoutVars>
      </dgm:prSet>
      <dgm:spPr/>
    </dgm:pt>
  </dgm:ptLst>
  <dgm:cxnLst>
    <dgm:cxn modelId="{3CD3D700-5A8A-254D-90BC-562306FDED1B}" type="presOf" srcId="{486BE85D-BCD7-4B6D-824F-C6E1BF185311}" destId="{BCDE6DB6-0ADE-3844-AF04-CB482F9E1F20}" srcOrd="0" destOrd="0" presId="urn:microsoft.com/office/officeart/2016/7/layout/LinearArrowProcessNumbered"/>
    <dgm:cxn modelId="{CCE5391F-70E0-4833-99DE-11E11A6F892E}" srcId="{486BE85D-BCD7-4B6D-824F-C6E1BF185311}" destId="{94BC2061-CF16-4917-8233-14DD7AAFF52A}" srcOrd="0" destOrd="0" parTransId="{44079CEB-D135-42F7-BB87-60C6BA9D4BC5}" sibTransId="{C7F58B42-AB34-40EF-869D-37FB6DC7BAF2}"/>
    <dgm:cxn modelId="{8B2FA634-D2A2-2B4C-A9CC-69BF27F54E7C}" type="presOf" srcId="{CACF4562-9A34-41FB-808E-81BBB0F3AB40}" destId="{EE0FB681-3571-7744-B1DE-4EDFC451EDAF}" srcOrd="0" destOrd="0" presId="urn:microsoft.com/office/officeart/2016/7/layout/LinearArrowProcessNumbered"/>
    <dgm:cxn modelId="{68FFD37D-5F35-2E46-8D87-A126AA8A39B2}" type="presOf" srcId="{1DFE1AAA-C30F-A244-9AC1-D3C939E487B7}" destId="{DC1DCCCE-2255-634D-BC29-3965DAB56674}" srcOrd="0" destOrd="0" presId="urn:microsoft.com/office/officeart/2016/7/layout/LinearArrowProcessNumbered"/>
    <dgm:cxn modelId="{E53136BA-F18E-174C-B3D0-EDF58FBC3F0B}" srcId="{486BE85D-BCD7-4B6D-824F-C6E1BF185311}" destId="{9B674637-E663-354C-B3DD-97B084243499}" srcOrd="3" destOrd="0" parTransId="{AAA0B15B-788D-D246-87DD-C2E206AB079E}" sibTransId="{1DFE1AAA-C30F-A244-9AC1-D3C939E487B7}"/>
    <dgm:cxn modelId="{61CE75BB-FCAF-7A4D-982F-834B6AD1C362}" type="presOf" srcId="{94BC2061-CF16-4917-8233-14DD7AAFF52A}" destId="{D81D3C09-7B01-764C-B20B-63F24C7C5F83}" srcOrd="0" destOrd="0" presId="urn:microsoft.com/office/officeart/2016/7/layout/LinearArrowProcessNumbered"/>
    <dgm:cxn modelId="{14D760BC-5124-C343-A7A4-F39160A4661E}" type="presOf" srcId="{FA973CD9-FF39-4EE5-98D6-177E2E845B0B}" destId="{6F9E5196-873F-8D4B-9AC2-9EF296D113B2}" srcOrd="0" destOrd="0" presId="urn:microsoft.com/office/officeart/2016/7/layout/LinearArrowProcessNumbered"/>
    <dgm:cxn modelId="{50F995BD-17DF-254D-8B86-FCB7BEE50057}" type="presOf" srcId="{2010811C-1F57-43CD-9629-8662100D3ED4}" destId="{C6CF06E7-1EBB-494A-8C22-20B96D05D070}" srcOrd="0" destOrd="0" presId="urn:microsoft.com/office/officeart/2016/7/layout/LinearArrowProcessNumbered"/>
    <dgm:cxn modelId="{81BB4CCD-4F61-4726-84A4-3E71BF021A92}" srcId="{486BE85D-BCD7-4B6D-824F-C6E1BF185311}" destId="{CACF4562-9A34-41FB-808E-81BBB0F3AB40}" srcOrd="1" destOrd="0" parTransId="{DEF98E59-6D04-42E1-88C3-E95295CDE6FB}" sibTransId="{FA973CD9-FF39-4EE5-98D6-177E2E845B0B}"/>
    <dgm:cxn modelId="{33BD43CF-D2CB-024A-B12B-D4B0414E2BCC}" type="presOf" srcId="{9B674637-E663-354C-B3DD-97B084243499}" destId="{B8C35879-6A44-9947-B5BE-05A36C14C228}" srcOrd="0" destOrd="0" presId="urn:microsoft.com/office/officeart/2016/7/layout/LinearArrowProcessNumbered"/>
    <dgm:cxn modelId="{6F40C4D1-931E-4E4A-B81C-7CA955492CF3}" type="presOf" srcId="{F3F89FB7-8170-4682-9D98-4905F3BD8F33}" destId="{1A8F47D2-9E2D-E647-A9CC-034D86CBA0C5}" srcOrd="0" destOrd="0" presId="urn:microsoft.com/office/officeart/2016/7/layout/LinearArrowProcessNumbered"/>
    <dgm:cxn modelId="{AA0C3EE8-C7AF-2448-9B40-CE9553A5E772}" type="presOf" srcId="{C7F58B42-AB34-40EF-869D-37FB6DC7BAF2}" destId="{841D0199-6114-1642-888F-700CDB5AF278}" srcOrd="0" destOrd="0" presId="urn:microsoft.com/office/officeart/2016/7/layout/LinearArrowProcessNumbered"/>
    <dgm:cxn modelId="{D98034FD-3259-4245-87C9-78E5273C555D}" srcId="{486BE85D-BCD7-4B6D-824F-C6E1BF185311}" destId="{2010811C-1F57-43CD-9629-8662100D3ED4}" srcOrd="2" destOrd="0" parTransId="{84051D9C-C98D-4DC8-8225-C3D13D8F93C6}" sibTransId="{F3F89FB7-8170-4682-9D98-4905F3BD8F33}"/>
    <dgm:cxn modelId="{E17D2FAF-43B3-6A42-8341-AA3C13E1F378}" type="presParOf" srcId="{BCDE6DB6-0ADE-3844-AF04-CB482F9E1F20}" destId="{CAAAE92D-2A66-7D47-9C9D-DD7623CB2767}" srcOrd="0" destOrd="0" presId="urn:microsoft.com/office/officeart/2016/7/layout/LinearArrowProcessNumbered"/>
    <dgm:cxn modelId="{EC98F74F-99AC-B84C-87EF-7859C128B2BF}" type="presParOf" srcId="{CAAAE92D-2A66-7D47-9C9D-DD7623CB2767}" destId="{518F8075-7DD3-7145-94FB-5D167A7154CE}" srcOrd="0" destOrd="0" presId="urn:microsoft.com/office/officeart/2016/7/layout/LinearArrowProcessNumbered"/>
    <dgm:cxn modelId="{E7B1E343-67B6-1C4D-9305-7F8A4420C4E9}" type="presParOf" srcId="{CAAAE92D-2A66-7D47-9C9D-DD7623CB2767}" destId="{DB4C54C5-6F72-5343-8D4E-02B39774F4F1}" srcOrd="1" destOrd="0" presId="urn:microsoft.com/office/officeart/2016/7/layout/LinearArrowProcessNumbered"/>
    <dgm:cxn modelId="{6540BC11-3D57-D741-B820-779CDE027CF0}" type="presParOf" srcId="{DB4C54C5-6F72-5343-8D4E-02B39774F4F1}" destId="{EB5B9824-3E61-8D48-8C3C-E2F7DE88CDDF}" srcOrd="0" destOrd="0" presId="urn:microsoft.com/office/officeart/2016/7/layout/LinearArrowProcessNumbered"/>
    <dgm:cxn modelId="{5B522782-D249-3148-AA46-1431C3F8E8F1}" type="presParOf" srcId="{DB4C54C5-6F72-5343-8D4E-02B39774F4F1}" destId="{17CA64A6-78F6-A540-9CFA-DF875462B864}" srcOrd="1" destOrd="0" presId="urn:microsoft.com/office/officeart/2016/7/layout/LinearArrowProcessNumbered"/>
    <dgm:cxn modelId="{5D2F75F2-A745-824F-A7E3-1110A3E4B540}" type="presParOf" srcId="{DB4C54C5-6F72-5343-8D4E-02B39774F4F1}" destId="{841D0199-6114-1642-888F-700CDB5AF278}" srcOrd="2" destOrd="0" presId="urn:microsoft.com/office/officeart/2016/7/layout/LinearArrowProcessNumbered"/>
    <dgm:cxn modelId="{21F195C3-F67B-4F46-BE45-464D918D0E40}" type="presParOf" srcId="{DB4C54C5-6F72-5343-8D4E-02B39774F4F1}" destId="{1EE596FF-CAA1-804A-8CC0-02DE169BDE8F}" srcOrd="3" destOrd="0" presId="urn:microsoft.com/office/officeart/2016/7/layout/LinearArrowProcessNumbered"/>
    <dgm:cxn modelId="{86414BD4-D8E4-814C-80D1-78E6E3E4D977}" type="presParOf" srcId="{CAAAE92D-2A66-7D47-9C9D-DD7623CB2767}" destId="{D81D3C09-7B01-764C-B20B-63F24C7C5F83}" srcOrd="2" destOrd="0" presId="urn:microsoft.com/office/officeart/2016/7/layout/LinearArrowProcessNumbered"/>
    <dgm:cxn modelId="{E475E5A9-8C47-3949-AF16-AF078EA91F15}" type="presParOf" srcId="{BCDE6DB6-0ADE-3844-AF04-CB482F9E1F20}" destId="{24EABAE7-3717-2D41-8BFC-B336BB2FA3AC}" srcOrd="1" destOrd="0" presId="urn:microsoft.com/office/officeart/2016/7/layout/LinearArrowProcessNumbered"/>
    <dgm:cxn modelId="{B7D9A2E4-7B19-A544-B22C-97C31B365A62}" type="presParOf" srcId="{BCDE6DB6-0ADE-3844-AF04-CB482F9E1F20}" destId="{52985DE9-504B-B44B-8AB8-9EED47B25A27}" srcOrd="2" destOrd="0" presId="urn:microsoft.com/office/officeart/2016/7/layout/LinearArrowProcessNumbered"/>
    <dgm:cxn modelId="{E86B126A-7B7C-464A-A1ED-6670D601A9DE}" type="presParOf" srcId="{52985DE9-504B-B44B-8AB8-9EED47B25A27}" destId="{5B4B3E31-A0E1-EF43-A3BC-0C6C3F1D3397}" srcOrd="0" destOrd="0" presId="urn:microsoft.com/office/officeart/2016/7/layout/LinearArrowProcessNumbered"/>
    <dgm:cxn modelId="{D88A6C13-1AAC-A345-A300-629B950E64F0}" type="presParOf" srcId="{52985DE9-504B-B44B-8AB8-9EED47B25A27}" destId="{BD8F7ECC-E423-FA48-BDC2-3FE3BC6F1F7B}" srcOrd="1" destOrd="0" presId="urn:microsoft.com/office/officeart/2016/7/layout/LinearArrowProcessNumbered"/>
    <dgm:cxn modelId="{501C857B-E281-7A40-A8C1-9E66C9EA72E4}" type="presParOf" srcId="{BD8F7ECC-E423-FA48-BDC2-3FE3BC6F1F7B}" destId="{7A5DC5D5-D85D-EA4B-9894-4B59FAD4DF1F}" srcOrd="0" destOrd="0" presId="urn:microsoft.com/office/officeart/2016/7/layout/LinearArrowProcessNumbered"/>
    <dgm:cxn modelId="{A18130B9-8566-8145-A52A-DED34EA33E07}" type="presParOf" srcId="{BD8F7ECC-E423-FA48-BDC2-3FE3BC6F1F7B}" destId="{A9A99755-E0FB-EA47-8217-F3D52408BDAF}" srcOrd="1" destOrd="0" presId="urn:microsoft.com/office/officeart/2016/7/layout/LinearArrowProcessNumbered"/>
    <dgm:cxn modelId="{17AEE9A3-BA73-C14C-B7AC-95D65AB9FD1F}" type="presParOf" srcId="{BD8F7ECC-E423-FA48-BDC2-3FE3BC6F1F7B}" destId="{6F9E5196-873F-8D4B-9AC2-9EF296D113B2}" srcOrd="2" destOrd="0" presId="urn:microsoft.com/office/officeart/2016/7/layout/LinearArrowProcessNumbered"/>
    <dgm:cxn modelId="{53A433F5-F5E5-9042-8B53-1BA6BB714302}" type="presParOf" srcId="{BD8F7ECC-E423-FA48-BDC2-3FE3BC6F1F7B}" destId="{FAE7E9F1-042F-5F4E-BA5D-BF1D1809B250}" srcOrd="3" destOrd="0" presId="urn:microsoft.com/office/officeart/2016/7/layout/LinearArrowProcessNumbered"/>
    <dgm:cxn modelId="{6B12F90F-1AC1-414D-8363-04E4CF571A75}" type="presParOf" srcId="{52985DE9-504B-B44B-8AB8-9EED47B25A27}" destId="{EE0FB681-3571-7744-B1DE-4EDFC451EDAF}" srcOrd="2" destOrd="0" presId="urn:microsoft.com/office/officeart/2016/7/layout/LinearArrowProcessNumbered"/>
    <dgm:cxn modelId="{1974FB8F-332F-7344-A50D-14510C37A97D}" type="presParOf" srcId="{BCDE6DB6-0ADE-3844-AF04-CB482F9E1F20}" destId="{1D0FB8D3-0504-504F-AB2E-9843FE5A2283}" srcOrd="3" destOrd="0" presId="urn:microsoft.com/office/officeart/2016/7/layout/LinearArrowProcessNumbered"/>
    <dgm:cxn modelId="{2088E436-5D64-7B41-B2AD-C3F4FCE39E3A}" type="presParOf" srcId="{BCDE6DB6-0ADE-3844-AF04-CB482F9E1F20}" destId="{4C6455C4-9E35-E44B-B88E-2456324C28A6}" srcOrd="4" destOrd="0" presId="urn:microsoft.com/office/officeart/2016/7/layout/LinearArrowProcessNumbered"/>
    <dgm:cxn modelId="{2774771B-1E27-F74B-A423-E6BCB15A4422}" type="presParOf" srcId="{4C6455C4-9E35-E44B-B88E-2456324C28A6}" destId="{259B3D9E-B0DD-0A49-A864-BBD7AE117B91}" srcOrd="0" destOrd="0" presId="urn:microsoft.com/office/officeart/2016/7/layout/LinearArrowProcessNumbered"/>
    <dgm:cxn modelId="{BC1962CB-71F9-2F4A-9642-478F3B938530}" type="presParOf" srcId="{4C6455C4-9E35-E44B-B88E-2456324C28A6}" destId="{08D36838-9D79-9840-B39A-9EF48D02941E}" srcOrd="1" destOrd="0" presId="urn:microsoft.com/office/officeart/2016/7/layout/LinearArrowProcessNumbered"/>
    <dgm:cxn modelId="{6ECA8ADB-CDD3-914D-911A-5280CFC2B3E6}" type="presParOf" srcId="{08D36838-9D79-9840-B39A-9EF48D02941E}" destId="{264C04C6-C2C4-A84B-9EC9-B6EA3A8577FE}" srcOrd="0" destOrd="0" presId="urn:microsoft.com/office/officeart/2016/7/layout/LinearArrowProcessNumbered"/>
    <dgm:cxn modelId="{9436F051-9C94-A64F-B932-E59C9A45835D}" type="presParOf" srcId="{08D36838-9D79-9840-B39A-9EF48D02941E}" destId="{519E3A1B-297C-9243-AF3D-9D0E8D7CC2C4}" srcOrd="1" destOrd="0" presId="urn:microsoft.com/office/officeart/2016/7/layout/LinearArrowProcessNumbered"/>
    <dgm:cxn modelId="{69E8EA6B-8A6F-4849-B0CC-DFCD4E5122E7}" type="presParOf" srcId="{08D36838-9D79-9840-B39A-9EF48D02941E}" destId="{1A8F47D2-9E2D-E647-A9CC-034D86CBA0C5}" srcOrd="2" destOrd="0" presId="urn:microsoft.com/office/officeart/2016/7/layout/LinearArrowProcessNumbered"/>
    <dgm:cxn modelId="{AB2B3D40-B86F-9245-B376-461669D710D1}" type="presParOf" srcId="{08D36838-9D79-9840-B39A-9EF48D02941E}" destId="{CFE683EA-D1EB-EE48-811F-CC7F7BA78EB6}" srcOrd="3" destOrd="0" presId="urn:microsoft.com/office/officeart/2016/7/layout/LinearArrowProcessNumbered"/>
    <dgm:cxn modelId="{45E20974-2CA7-3F4A-9485-7042C2606DBE}" type="presParOf" srcId="{4C6455C4-9E35-E44B-B88E-2456324C28A6}" destId="{C6CF06E7-1EBB-494A-8C22-20B96D05D070}" srcOrd="2" destOrd="0" presId="urn:microsoft.com/office/officeart/2016/7/layout/LinearArrowProcessNumbered"/>
    <dgm:cxn modelId="{CA387DEF-849F-A84F-A0E9-CD47FD891F49}" type="presParOf" srcId="{BCDE6DB6-0ADE-3844-AF04-CB482F9E1F20}" destId="{D24E3995-EE12-584F-968C-2956D1E08B1F}" srcOrd="5" destOrd="0" presId="urn:microsoft.com/office/officeart/2016/7/layout/LinearArrowProcessNumbered"/>
    <dgm:cxn modelId="{6418A442-2CE6-224A-99E9-BA8065C40820}" type="presParOf" srcId="{BCDE6DB6-0ADE-3844-AF04-CB482F9E1F20}" destId="{A890E494-8810-2548-8E0B-E7E70FE9BDC4}" srcOrd="6" destOrd="0" presId="urn:microsoft.com/office/officeart/2016/7/layout/LinearArrowProcessNumbered"/>
    <dgm:cxn modelId="{3E3DE828-6368-A241-895D-0A8A115446CE}" type="presParOf" srcId="{A890E494-8810-2548-8E0B-E7E70FE9BDC4}" destId="{209E27AE-9170-0444-B388-9C1D7D8A28BA}" srcOrd="0" destOrd="0" presId="urn:microsoft.com/office/officeart/2016/7/layout/LinearArrowProcessNumbered"/>
    <dgm:cxn modelId="{DA8E4457-C3B7-B54C-B388-9B2D7FB75D08}" type="presParOf" srcId="{A890E494-8810-2548-8E0B-E7E70FE9BDC4}" destId="{87980533-AA27-AE46-B2A1-6CD91C65F5D6}" srcOrd="1" destOrd="0" presId="urn:microsoft.com/office/officeart/2016/7/layout/LinearArrowProcessNumbered"/>
    <dgm:cxn modelId="{7F66146C-A5BA-7B44-9D3E-4489717F8694}" type="presParOf" srcId="{87980533-AA27-AE46-B2A1-6CD91C65F5D6}" destId="{C72ADA1E-9F1C-4041-AB48-6CDD96091014}" srcOrd="0" destOrd="0" presId="urn:microsoft.com/office/officeart/2016/7/layout/LinearArrowProcessNumbered"/>
    <dgm:cxn modelId="{C4E17EE4-1CC1-F745-A579-CDF20AE4329F}" type="presParOf" srcId="{87980533-AA27-AE46-B2A1-6CD91C65F5D6}" destId="{273EBFB5-E8B5-4B4E-8B11-AEB3FC1F5F69}" srcOrd="1" destOrd="0" presId="urn:microsoft.com/office/officeart/2016/7/layout/LinearArrowProcessNumbered"/>
    <dgm:cxn modelId="{637736AC-802C-CF42-B1E3-613930AE4E3D}" type="presParOf" srcId="{87980533-AA27-AE46-B2A1-6CD91C65F5D6}" destId="{DC1DCCCE-2255-634D-BC29-3965DAB56674}" srcOrd="2" destOrd="0" presId="urn:microsoft.com/office/officeart/2016/7/layout/LinearArrowProcessNumbered"/>
    <dgm:cxn modelId="{6E5B573C-85EC-8F4B-B3F4-4FE7C12AF13F}" type="presParOf" srcId="{87980533-AA27-AE46-B2A1-6CD91C65F5D6}" destId="{E26911BB-F458-5A4B-B46D-068EF2970649}" srcOrd="3" destOrd="0" presId="urn:microsoft.com/office/officeart/2016/7/layout/LinearArrowProcessNumbered"/>
    <dgm:cxn modelId="{A760922F-C6AF-9540-8009-E27E721CB2A0}" type="presParOf" srcId="{A890E494-8810-2548-8E0B-E7E70FE9BDC4}" destId="{B8C35879-6A44-9947-B5BE-05A36C14C228}"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5CEB4F-16EA-45FD-9E88-D5EFBDE498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9D572D-6599-426D-B9A8-A0ECFA08D2BC}">
      <dgm:prSet/>
      <dgm:spPr/>
      <dgm:t>
        <a:bodyPr/>
        <a:lstStyle/>
        <a:p>
          <a:pPr>
            <a:lnSpc>
              <a:spcPct val="100000"/>
            </a:lnSpc>
          </a:pPr>
          <a:r>
            <a:rPr lang="en-US" b="1" dirty="0"/>
            <a:t>Basic Evaluation criteria: Completes the game? </a:t>
          </a:r>
          <a:br>
            <a:rPr lang="en-US" dirty="0"/>
          </a:br>
          <a:r>
            <a:rPr lang="en-US" dirty="0"/>
            <a:t>If No: </a:t>
          </a:r>
          <a:r>
            <a:rPr lang="en-US" dirty="0" err="1"/>
            <a:t>No.of</a:t>
          </a:r>
          <a:r>
            <a:rPr lang="en-US" dirty="0"/>
            <a:t> legal moves until model breaks</a:t>
          </a:r>
        </a:p>
      </dgm:t>
    </dgm:pt>
    <dgm:pt modelId="{56B62AF7-6306-446C-996B-F4D03433A47A}" type="parTrans" cxnId="{EF4EAABD-8DD0-4762-A20C-9A57C73ADEB3}">
      <dgm:prSet/>
      <dgm:spPr/>
      <dgm:t>
        <a:bodyPr/>
        <a:lstStyle/>
        <a:p>
          <a:endParaRPr lang="en-US"/>
        </a:p>
      </dgm:t>
    </dgm:pt>
    <dgm:pt modelId="{E2B91688-09B0-4373-AA20-D820DAFD8841}" type="sibTrans" cxnId="{EF4EAABD-8DD0-4762-A20C-9A57C73ADEB3}">
      <dgm:prSet/>
      <dgm:spPr/>
      <dgm:t>
        <a:bodyPr/>
        <a:lstStyle/>
        <a:p>
          <a:endParaRPr lang="en-US"/>
        </a:p>
      </dgm:t>
    </dgm:pt>
    <dgm:pt modelId="{2F3934D0-0D00-43C4-9DA5-2C7A60846FC3}">
      <dgm:prSet/>
      <dgm:spPr/>
      <dgm:t>
        <a:bodyPr/>
        <a:lstStyle/>
        <a:p>
          <a:pPr>
            <a:lnSpc>
              <a:spcPct val="100000"/>
            </a:lnSpc>
          </a:pPr>
          <a:r>
            <a:rPr lang="en-US" dirty="0"/>
            <a:t>100 Games against stockfish, Model plays as white and vice versa</a:t>
          </a:r>
        </a:p>
        <a:p>
          <a:pPr>
            <a:lnSpc>
              <a:spcPct val="100000"/>
            </a:lnSpc>
          </a:pPr>
          <a:r>
            <a:rPr lang="en-US" dirty="0"/>
            <a:t>Output: Wins, Draws [80+ rule</a:t>
          </a:r>
          <a:r>
            <a:rPr lang="en-US" b="1" dirty="0"/>
            <a:t> / </a:t>
          </a:r>
          <a:r>
            <a:rPr lang="en-US" dirty="0"/>
            <a:t>3 fold repetition</a:t>
          </a:r>
          <a:r>
            <a:rPr lang="en-US" b="1" dirty="0"/>
            <a:t> / </a:t>
          </a:r>
          <a:r>
            <a:rPr lang="en-US" dirty="0"/>
            <a:t>stale mate], Loses, resigns.</a:t>
          </a:r>
        </a:p>
      </dgm:t>
    </dgm:pt>
    <dgm:pt modelId="{8F7389A5-0DC7-447D-97CB-D90FB3EF031C}" type="parTrans" cxnId="{096B7345-A85A-4B3B-B249-73A98BBE0440}">
      <dgm:prSet/>
      <dgm:spPr/>
      <dgm:t>
        <a:bodyPr/>
        <a:lstStyle/>
        <a:p>
          <a:endParaRPr lang="en-US"/>
        </a:p>
      </dgm:t>
    </dgm:pt>
    <dgm:pt modelId="{65953D99-2E1E-4D46-91DF-E8CD16A11F60}" type="sibTrans" cxnId="{096B7345-A85A-4B3B-B249-73A98BBE0440}">
      <dgm:prSet/>
      <dgm:spPr/>
      <dgm:t>
        <a:bodyPr/>
        <a:lstStyle/>
        <a:p>
          <a:endParaRPr lang="en-US"/>
        </a:p>
      </dgm:t>
    </dgm:pt>
    <dgm:pt modelId="{1FDA4837-6EA6-4B88-A50A-1E7EEB1901FF}">
      <dgm:prSet/>
      <dgm:spPr/>
      <dgm:t>
        <a:bodyPr/>
        <a:lstStyle/>
        <a:p>
          <a:pPr>
            <a:lnSpc>
              <a:spcPct val="100000"/>
            </a:lnSpc>
          </a:pPr>
          <a:r>
            <a:rPr lang="en-US" dirty="0"/>
            <a:t>Number of best moves, good moves, mistakes and blunders categorized by Chess Engine.</a:t>
          </a:r>
        </a:p>
      </dgm:t>
    </dgm:pt>
    <dgm:pt modelId="{E2B3303F-235F-47A1-BA7F-24C65840C0AB}" type="parTrans" cxnId="{A2C9D542-EBAC-4C5C-B86E-8020347D7902}">
      <dgm:prSet/>
      <dgm:spPr/>
      <dgm:t>
        <a:bodyPr/>
        <a:lstStyle/>
        <a:p>
          <a:endParaRPr lang="en-US"/>
        </a:p>
      </dgm:t>
    </dgm:pt>
    <dgm:pt modelId="{53A1453D-61BE-4AAE-8812-70991696C6C2}" type="sibTrans" cxnId="{A2C9D542-EBAC-4C5C-B86E-8020347D7902}">
      <dgm:prSet/>
      <dgm:spPr/>
      <dgm:t>
        <a:bodyPr/>
        <a:lstStyle/>
        <a:p>
          <a:endParaRPr lang="en-US"/>
        </a:p>
      </dgm:t>
    </dgm:pt>
    <dgm:pt modelId="{EA515BF5-09CB-45FE-897E-B893195F5239}">
      <dgm:prSet/>
      <dgm:spPr/>
      <dgm:t>
        <a:bodyPr/>
        <a:lstStyle/>
        <a:p>
          <a:pPr>
            <a:lnSpc>
              <a:spcPct val="100000"/>
            </a:lnSpc>
          </a:pPr>
          <a:r>
            <a:rPr lang="en-US" b="1" dirty="0"/>
            <a:t>Accuracy </a:t>
          </a:r>
          <a:r>
            <a:rPr lang="en-US" dirty="0"/>
            <a:t>= (</a:t>
          </a:r>
          <a:r>
            <a:rPr lang="en-US" dirty="0" err="1"/>
            <a:t>No.of</a:t>
          </a:r>
          <a:r>
            <a:rPr lang="en-US" dirty="0"/>
            <a:t> best moves + good moves)</a:t>
          </a:r>
          <a:r>
            <a:rPr lang="en-US" b="1" dirty="0"/>
            <a:t> / </a:t>
          </a:r>
          <a:r>
            <a:rPr lang="en-US" dirty="0"/>
            <a:t>total </a:t>
          </a:r>
          <a:r>
            <a:rPr lang="en-US" dirty="0" err="1"/>
            <a:t>No.of</a:t>
          </a:r>
          <a:r>
            <a:rPr lang="en-US" dirty="0"/>
            <a:t> moves</a:t>
          </a:r>
        </a:p>
      </dgm:t>
    </dgm:pt>
    <dgm:pt modelId="{0E06BF29-73A1-48EC-BEEE-413C8A846250}" type="parTrans" cxnId="{97C31BC1-D6A2-4B89-B28A-F5A11D380F64}">
      <dgm:prSet/>
      <dgm:spPr/>
      <dgm:t>
        <a:bodyPr/>
        <a:lstStyle/>
        <a:p>
          <a:endParaRPr lang="en-US"/>
        </a:p>
      </dgm:t>
    </dgm:pt>
    <dgm:pt modelId="{A4A5942D-18D5-455C-8F90-6FEAF9B057C1}" type="sibTrans" cxnId="{97C31BC1-D6A2-4B89-B28A-F5A11D380F64}">
      <dgm:prSet/>
      <dgm:spPr/>
      <dgm:t>
        <a:bodyPr/>
        <a:lstStyle/>
        <a:p>
          <a:endParaRPr lang="en-US"/>
        </a:p>
      </dgm:t>
    </dgm:pt>
    <dgm:pt modelId="{54F74C54-AC2A-4006-8C77-3DAFC69696F7}" type="pres">
      <dgm:prSet presAssocID="{4F5CEB4F-16EA-45FD-9E88-D5EFBDE49898}" presName="root" presStyleCnt="0">
        <dgm:presLayoutVars>
          <dgm:dir/>
          <dgm:resizeHandles val="exact"/>
        </dgm:presLayoutVars>
      </dgm:prSet>
      <dgm:spPr/>
    </dgm:pt>
    <dgm:pt modelId="{041EEAD3-20D9-4E9C-A97D-CDE7DBE61972}" type="pres">
      <dgm:prSet presAssocID="{039D572D-6599-426D-B9A8-A0ECFA08D2BC}" presName="compNode" presStyleCnt="0"/>
      <dgm:spPr/>
    </dgm:pt>
    <dgm:pt modelId="{CA1899CD-4C07-428D-82E4-812104CD0F1F}" type="pres">
      <dgm:prSet presAssocID="{039D572D-6599-426D-B9A8-A0ECFA08D2BC}" presName="bgRect" presStyleLbl="bgShp" presStyleIdx="0" presStyleCnt="4"/>
      <dgm:spPr/>
    </dgm:pt>
    <dgm:pt modelId="{4C32776A-34B9-4B16-BBD7-913123108587}" type="pres">
      <dgm:prSet presAssocID="{039D572D-6599-426D-B9A8-A0ECFA08D2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E5DB3AF7-02E2-4E15-80F2-B762FF0F0DA1}" type="pres">
      <dgm:prSet presAssocID="{039D572D-6599-426D-B9A8-A0ECFA08D2BC}" presName="spaceRect" presStyleCnt="0"/>
      <dgm:spPr/>
    </dgm:pt>
    <dgm:pt modelId="{11B5931B-F503-4388-9857-EDC22FAC725B}" type="pres">
      <dgm:prSet presAssocID="{039D572D-6599-426D-B9A8-A0ECFA08D2BC}" presName="parTx" presStyleLbl="revTx" presStyleIdx="0" presStyleCnt="4">
        <dgm:presLayoutVars>
          <dgm:chMax val="0"/>
          <dgm:chPref val="0"/>
        </dgm:presLayoutVars>
      </dgm:prSet>
      <dgm:spPr/>
    </dgm:pt>
    <dgm:pt modelId="{01C1CC79-749F-4E54-A268-CFB874CCA084}" type="pres">
      <dgm:prSet presAssocID="{E2B91688-09B0-4373-AA20-D820DAFD8841}" presName="sibTrans" presStyleCnt="0"/>
      <dgm:spPr/>
    </dgm:pt>
    <dgm:pt modelId="{385206F4-08AC-4621-89EC-8668090ED65D}" type="pres">
      <dgm:prSet presAssocID="{2F3934D0-0D00-43C4-9DA5-2C7A60846FC3}" presName="compNode" presStyleCnt="0"/>
      <dgm:spPr/>
    </dgm:pt>
    <dgm:pt modelId="{984CF81F-AB20-4A2C-ABA5-0A8E7BE220F8}" type="pres">
      <dgm:prSet presAssocID="{2F3934D0-0D00-43C4-9DA5-2C7A60846FC3}" presName="bgRect" presStyleLbl="bgShp" presStyleIdx="1" presStyleCnt="4"/>
      <dgm:spPr/>
    </dgm:pt>
    <dgm:pt modelId="{2F221FCB-61F5-4D85-A602-CE2A5DAEAC3E}" type="pres">
      <dgm:prSet presAssocID="{2F3934D0-0D00-43C4-9DA5-2C7A60846F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D07410D0-187B-4B0C-A4F6-D75E74385577}" type="pres">
      <dgm:prSet presAssocID="{2F3934D0-0D00-43C4-9DA5-2C7A60846FC3}" presName="spaceRect" presStyleCnt="0"/>
      <dgm:spPr/>
    </dgm:pt>
    <dgm:pt modelId="{B121E07A-A3E9-4625-9191-2E1F8F77923C}" type="pres">
      <dgm:prSet presAssocID="{2F3934D0-0D00-43C4-9DA5-2C7A60846FC3}" presName="parTx" presStyleLbl="revTx" presStyleIdx="1" presStyleCnt="4" custScaleX="114232">
        <dgm:presLayoutVars>
          <dgm:chMax val="0"/>
          <dgm:chPref val="0"/>
        </dgm:presLayoutVars>
      </dgm:prSet>
      <dgm:spPr/>
    </dgm:pt>
    <dgm:pt modelId="{A9E1716B-4AB1-4724-8423-C93CEB459D28}" type="pres">
      <dgm:prSet presAssocID="{65953D99-2E1E-4D46-91DF-E8CD16A11F60}" presName="sibTrans" presStyleCnt="0"/>
      <dgm:spPr/>
    </dgm:pt>
    <dgm:pt modelId="{9805E6C9-065B-4DC3-9D88-112698FEE298}" type="pres">
      <dgm:prSet presAssocID="{1FDA4837-6EA6-4B88-A50A-1E7EEB1901FF}" presName="compNode" presStyleCnt="0"/>
      <dgm:spPr/>
    </dgm:pt>
    <dgm:pt modelId="{71737CBD-EF44-4CD3-B457-9EC03F29ACCE}" type="pres">
      <dgm:prSet presAssocID="{1FDA4837-6EA6-4B88-A50A-1E7EEB1901FF}" presName="bgRect" presStyleLbl="bgShp" presStyleIdx="2" presStyleCnt="4"/>
      <dgm:spPr/>
    </dgm:pt>
    <dgm:pt modelId="{761F24CA-989C-42A0-A8E4-D7B02F102935}" type="pres">
      <dgm:prSet presAssocID="{1FDA4837-6EA6-4B88-A50A-1E7EEB1901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ss Pieces"/>
        </a:ext>
      </dgm:extLst>
    </dgm:pt>
    <dgm:pt modelId="{B58BC3CE-807B-4BE0-8831-694A89ABB086}" type="pres">
      <dgm:prSet presAssocID="{1FDA4837-6EA6-4B88-A50A-1E7EEB1901FF}" presName="spaceRect" presStyleCnt="0"/>
      <dgm:spPr/>
    </dgm:pt>
    <dgm:pt modelId="{2A4F8ECB-EF8F-413D-B6D1-25E4977A6C23}" type="pres">
      <dgm:prSet presAssocID="{1FDA4837-6EA6-4B88-A50A-1E7EEB1901FF}" presName="parTx" presStyleLbl="revTx" presStyleIdx="2" presStyleCnt="4">
        <dgm:presLayoutVars>
          <dgm:chMax val="0"/>
          <dgm:chPref val="0"/>
        </dgm:presLayoutVars>
      </dgm:prSet>
      <dgm:spPr/>
    </dgm:pt>
    <dgm:pt modelId="{D30FBEBA-24F0-4CA7-9183-F086F650153B}" type="pres">
      <dgm:prSet presAssocID="{53A1453D-61BE-4AAE-8812-70991696C6C2}" presName="sibTrans" presStyleCnt="0"/>
      <dgm:spPr/>
    </dgm:pt>
    <dgm:pt modelId="{0A8CE02C-0837-4E58-9BD5-4DDB3853D71F}" type="pres">
      <dgm:prSet presAssocID="{EA515BF5-09CB-45FE-897E-B893195F5239}" presName="compNode" presStyleCnt="0"/>
      <dgm:spPr/>
    </dgm:pt>
    <dgm:pt modelId="{3F6362B8-0DCF-482F-833E-02E427E5E9F9}" type="pres">
      <dgm:prSet presAssocID="{EA515BF5-09CB-45FE-897E-B893195F5239}" presName="bgRect" presStyleLbl="bgShp" presStyleIdx="3" presStyleCnt="4" custLinFactNeighborX="-7262" custLinFactNeighborY="231"/>
      <dgm:spPr/>
    </dgm:pt>
    <dgm:pt modelId="{7D2E52F8-1AE6-408A-B75B-CAB0C8A42BF7}" type="pres">
      <dgm:prSet presAssocID="{EA515BF5-09CB-45FE-897E-B893195F52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me controller"/>
        </a:ext>
      </dgm:extLst>
    </dgm:pt>
    <dgm:pt modelId="{00EC584E-017F-4025-AC01-75C65E0C4976}" type="pres">
      <dgm:prSet presAssocID="{EA515BF5-09CB-45FE-897E-B893195F5239}" presName="spaceRect" presStyleCnt="0"/>
      <dgm:spPr/>
    </dgm:pt>
    <dgm:pt modelId="{B94981D9-983A-489B-A657-487F00B47F0D}" type="pres">
      <dgm:prSet presAssocID="{EA515BF5-09CB-45FE-897E-B893195F5239}" presName="parTx" presStyleLbl="revTx" presStyleIdx="3" presStyleCnt="4">
        <dgm:presLayoutVars>
          <dgm:chMax val="0"/>
          <dgm:chPref val="0"/>
        </dgm:presLayoutVars>
      </dgm:prSet>
      <dgm:spPr/>
    </dgm:pt>
  </dgm:ptLst>
  <dgm:cxnLst>
    <dgm:cxn modelId="{7A5A900B-364A-E541-B50C-923BDEE1AED8}" type="presOf" srcId="{039D572D-6599-426D-B9A8-A0ECFA08D2BC}" destId="{11B5931B-F503-4388-9857-EDC22FAC725B}" srcOrd="0" destOrd="0" presId="urn:microsoft.com/office/officeart/2018/2/layout/IconVerticalSolidList"/>
    <dgm:cxn modelId="{D1A2301E-0AFD-604F-8096-30B4DDCA66E7}" type="presOf" srcId="{2F3934D0-0D00-43C4-9DA5-2C7A60846FC3}" destId="{B121E07A-A3E9-4625-9191-2E1F8F77923C}" srcOrd="0" destOrd="0" presId="urn:microsoft.com/office/officeart/2018/2/layout/IconVerticalSolidList"/>
    <dgm:cxn modelId="{A2C9D542-EBAC-4C5C-B86E-8020347D7902}" srcId="{4F5CEB4F-16EA-45FD-9E88-D5EFBDE49898}" destId="{1FDA4837-6EA6-4B88-A50A-1E7EEB1901FF}" srcOrd="2" destOrd="0" parTransId="{E2B3303F-235F-47A1-BA7F-24C65840C0AB}" sibTransId="{53A1453D-61BE-4AAE-8812-70991696C6C2}"/>
    <dgm:cxn modelId="{096B7345-A85A-4B3B-B249-73A98BBE0440}" srcId="{4F5CEB4F-16EA-45FD-9E88-D5EFBDE49898}" destId="{2F3934D0-0D00-43C4-9DA5-2C7A60846FC3}" srcOrd="1" destOrd="0" parTransId="{8F7389A5-0DC7-447D-97CB-D90FB3EF031C}" sibTransId="{65953D99-2E1E-4D46-91DF-E8CD16A11F60}"/>
    <dgm:cxn modelId="{1AA7F667-8170-2E4B-85B9-AC1FCEF26C7B}" type="presOf" srcId="{1FDA4837-6EA6-4B88-A50A-1E7EEB1901FF}" destId="{2A4F8ECB-EF8F-413D-B6D1-25E4977A6C23}" srcOrd="0" destOrd="0" presId="urn:microsoft.com/office/officeart/2018/2/layout/IconVerticalSolidList"/>
    <dgm:cxn modelId="{EC95BB91-776D-423E-80CA-C9A32FDBAB0C}" type="presOf" srcId="{4F5CEB4F-16EA-45FD-9E88-D5EFBDE49898}" destId="{54F74C54-AC2A-4006-8C77-3DAFC69696F7}" srcOrd="0" destOrd="0" presId="urn:microsoft.com/office/officeart/2018/2/layout/IconVerticalSolidList"/>
    <dgm:cxn modelId="{EF4EAABD-8DD0-4762-A20C-9A57C73ADEB3}" srcId="{4F5CEB4F-16EA-45FD-9E88-D5EFBDE49898}" destId="{039D572D-6599-426D-B9A8-A0ECFA08D2BC}" srcOrd="0" destOrd="0" parTransId="{56B62AF7-6306-446C-996B-F4D03433A47A}" sibTransId="{E2B91688-09B0-4373-AA20-D820DAFD8841}"/>
    <dgm:cxn modelId="{97C31BC1-D6A2-4B89-B28A-F5A11D380F64}" srcId="{4F5CEB4F-16EA-45FD-9E88-D5EFBDE49898}" destId="{EA515BF5-09CB-45FE-897E-B893195F5239}" srcOrd="3" destOrd="0" parTransId="{0E06BF29-73A1-48EC-BEEE-413C8A846250}" sibTransId="{A4A5942D-18D5-455C-8F90-6FEAF9B057C1}"/>
    <dgm:cxn modelId="{D34DCAFE-BE73-7048-88C2-893298AB1B12}" type="presOf" srcId="{EA515BF5-09CB-45FE-897E-B893195F5239}" destId="{B94981D9-983A-489B-A657-487F00B47F0D}" srcOrd="0" destOrd="0" presId="urn:microsoft.com/office/officeart/2018/2/layout/IconVerticalSolidList"/>
    <dgm:cxn modelId="{0C6FE2AE-F5B9-AE47-95E4-E62EDC71F995}" type="presParOf" srcId="{54F74C54-AC2A-4006-8C77-3DAFC69696F7}" destId="{041EEAD3-20D9-4E9C-A97D-CDE7DBE61972}" srcOrd="0" destOrd="0" presId="urn:microsoft.com/office/officeart/2018/2/layout/IconVerticalSolidList"/>
    <dgm:cxn modelId="{DBAB22B2-BE6D-FD46-85DF-D9E30941B39E}" type="presParOf" srcId="{041EEAD3-20D9-4E9C-A97D-CDE7DBE61972}" destId="{CA1899CD-4C07-428D-82E4-812104CD0F1F}" srcOrd="0" destOrd="0" presId="urn:microsoft.com/office/officeart/2018/2/layout/IconVerticalSolidList"/>
    <dgm:cxn modelId="{95006A7E-603F-5143-9981-E11B364DCD28}" type="presParOf" srcId="{041EEAD3-20D9-4E9C-A97D-CDE7DBE61972}" destId="{4C32776A-34B9-4B16-BBD7-913123108587}" srcOrd="1" destOrd="0" presId="urn:microsoft.com/office/officeart/2018/2/layout/IconVerticalSolidList"/>
    <dgm:cxn modelId="{C9EC050F-DB25-784B-9A52-F443DC821FE8}" type="presParOf" srcId="{041EEAD3-20D9-4E9C-A97D-CDE7DBE61972}" destId="{E5DB3AF7-02E2-4E15-80F2-B762FF0F0DA1}" srcOrd="2" destOrd="0" presId="urn:microsoft.com/office/officeart/2018/2/layout/IconVerticalSolidList"/>
    <dgm:cxn modelId="{099D819A-6C3C-104F-9793-A8DD625E12E5}" type="presParOf" srcId="{041EEAD3-20D9-4E9C-A97D-CDE7DBE61972}" destId="{11B5931B-F503-4388-9857-EDC22FAC725B}" srcOrd="3" destOrd="0" presId="urn:microsoft.com/office/officeart/2018/2/layout/IconVerticalSolidList"/>
    <dgm:cxn modelId="{0BB2675C-A64C-AA48-A5C2-BCDF1BE769DD}" type="presParOf" srcId="{54F74C54-AC2A-4006-8C77-3DAFC69696F7}" destId="{01C1CC79-749F-4E54-A268-CFB874CCA084}" srcOrd="1" destOrd="0" presId="urn:microsoft.com/office/officeart/2018/2/layout/IconVerticalSolidList"/>
    <dgm:cxn modelId="{D55DECAF-FC48-A947-A3FF-64109C5F562C}" type="presParOf" srcId="{54F74C54-AC2A-4006-8C77-3DAFC69696F7}" destId="{385206F4-08AC-4621-89EC-8668090ED65D}" srcOrd="2" destOrd="0" presId="urn:microsoft.com/office/officeart/2018/2/layout/IconVerticalSolidList"/>
    <dgm:cxn modelId="{FEA32527-5675-BB4F-BFC6-A986AE32C4C5}" type="presParOf" srcId="{385206F4-08AC-4621-89EC-8668090ED65D}" destId="{984CF81F-AB20-4A2C-ABA5-0A8E7BE220F8}" srcOrd="0" destOrd="0" presId="urn:microsoft.com/office/officeart/2018/2/layout/IconVerticalSolidList"/>
    <dgm:cxn modelId="{746951F0-3622-B344-B100-A4D0D7BDBA67}" type="presParOf" srcId="{385206F4-08AC-4621-89EC-8668090ED65D}" destId="{2F221FCB-61F5-4D85-A602-CE2A5DAEAC3E}" srcOrd="1" destOrd="0" presId="urn:microsoft.com/office/officeart/2018/2/layout/IconVerticalSolidList"/>
    <dgm:cxn modelId="{C417C342-6D53-3E46-97F8-1D987792CDE0}" type="presParOf" srcId="{385206F4-08AC-4621-89EC-8668090ED65D}" destId="{D07410D0-187B-4B0C-A4F6-D75E74385577}" srcOrd="2" destOrd="0" presId="urn:microsoft.com/office/officeart/2018/2/layout/IconVerticalSolidList"/>
    <dgm:cxn modelId="{096E2811-3751-0848-B5B4-9F305E86750C}" type="presParOf" srcId="{385206F4-08AC-4621-89EC-8668090ED65D}" destId="{B121E07A-A3E9-4625-9191-2E1F8F77923C}" srcOrd="3" destOrd="0" presId="urn:microsoft.com/office/officeart/2018/2/layout/IconVerticalSolidList"/>
    <dgm:cxn modelId="{3AC09676-516E-3A44-A017-7D98DE0459FF}" type="presParOf" srcId="{54F74C54-AC2A-4006-8C77-3DAFC69696F7}" destId="{A9E1716B-4AB1-4724-8423-C93CEB459D28}" srcOrd="3" destOrd="0" presId="urn:microsoft.com/office/officeart/2018/2/layout/IconVerticalSolidList"/>
    <dgm:cxn modelId="{174FAFAA-F1FA-F543-BF66-CC96CA4DBE52}" type="presParOf" srcId="{54F74C54-AC2A-4006-8C77-3DAFC69696F7}" destId="{9805E6C9-065B-4DC3-9D88-112698FEE298}" srcOrd="4" destOrd="0" presId="urn:microsoft.com/office/officeart/2018/2/layout/IconVerticalSolidList"/>
    <dgm:cxn modelId="{90F9C502-EDF2-A248-A18A-304D4A77B6D4}" type="presParOf" srcId="{9805E6C9-065B-4DC3-9D88-112698FEE298}" destId="{71737CBD-EF44-4CD3-B457-9EC03F29ACCE}" srcOrd="0" destOrd="0" presId="urn:microsoft.com/office/officeart/2018/2/layout/IconVerticalSolidList"/>
    <dgm:cxn modelId="{A5D2C717-7B40-F841-B499-B5809F8170E2}" type="presParOf" srcId="{9805E6C9-065B-4DC3-9D88-112698FEE298}" destId="{761F24CA-989C-42A0-A8E4-D7B02F102935}" srcOrd="1" destOrd="0" presId="urn:microsoft.com/office/officeart/2018/2/layout/IconVerticalSolidList"/>
    <dgm:cxn modelId="{6ED76CEE-089C-D144-85E4-B6122805FF74}" type="presParOf" srcId="{9805E6C9-065B-4DC3-9D88-112698FEE298}" destId="{B58BC3CE-807B-4BE0-8831-694A89ABB086}" srcOrd="2" destOrd="0" presId="urn:microsoft.com/office/officeart/2018/2/layout/IconVerticalSolidList"/>
    <dgm:cxn modelId="{7E83FFF4-CCB2-EF48-96DB-5B709CF3FB36}" type="presParOf" srcId="{9805E6C9-065B-4DC3-9D88-112698FEE298}" destId="{2A4F8ECB-EF8F-413D-B6D1-25E4977A6C23}" srcOrd="3" destOrd="0" presId="urn:microsoft.com/office/officeart/2018/2/layout/IconVerticalSolidList"/>
    <dgm:cxn modelId="{43FC9C05-5BCB-2C4A-AACF-D2A07857DFDF}" type="presParOf" srcId="{54F74C54-AC2A-4006-8C77-3DAFC69696F7}" destId="{D30FBEBA-24F0-4CA7-9183-F086F650153B}" srcOrd="5" destOrd="0" presId="urn:microsoft.com/office/officeart/2018/2/layout/IconVerticalSolidList"/>
    <dgm:cxn modelId="{51A290AE-7783-6149-B1FC-19C17A7015BD}" type="presParOf" srcId="{54F74C54-AC2A-4006-8C77-3DAFC69696F7}" destId="{0A8CE02C-0837-4E58-9BD5-4DDB3853D71F}" srcOrd="6" destOrd="0" presId="urn:microsoft.com/office/officeart/2018/2/layout/IconVerticalSolidList"/>
    <dgm:cxn modelId="{AA0A43F9-E7DA-774C-9E9B-3596C895F8DF}" type="presParOf" srcId="{0A8CE02C-0837-4E58-9BD5-4DDB3853D71F}" destId="{3F6362B8-0DCF-482F-833E-02E427E5E9F9}" srcOrd="0" destOrd="0" presId="urn:microsoft.com/office/officeart/2018/2/layout/IconVerticalSolidList"/>
    <dgm:cxn modelId="{5104BDDB-11DD-F649-B660-84E6DDDD8915}" type="presParOf" srcId="{0A8CE02C-0837-4E58-9BD5-4DDB3853D71F}" destId="{7D2E52F8-1AE6-408A-B75B-CAB0C8A42BF7}" srcOrd="1" destOrd="0" presId="urn:microsoft.com/office/officeart/2018/2/layout/IconVerticalSolidList"/>
    <dgm:cxn modelId="{4C225229-D252-5046-819D-A98204CBF1CD}" type="presParOf" srcId="{0A8CE02C-0837-4E58-9BD5-4DDB3853D71F}" destId="{00EC584E-017F-4025-AC01-75C65E0C4976}" srcOrd="2" destOrd="0" presId="urn:microsoft.com/office/officeart/2018/2/layout/IconVerticalSolidList"/>
    <dgm:cxn modelId="{1F90F62C-2265-A94B-BB06-743FF548953D}" type="presParOf" srcId="{0A8CE02C-0837-4E58-9BD5-4DDB3853D71F}" destId="{B94981D9-983A-489B-A657-487F00B47F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6A802A-DCD5-43A7-974A-1EE928B70D6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DC5E753E-5B71-4107-877C-F3F0A3EE478A}">
      <dgm:prSet/>
      <dgm:spPr/>
      <dgm:t>
        <a:bodyPr/>
        <a:lstStyle/>
        <a:p>
          <a:r>
            <a:rPr lang="en-US" b="1" dirty="0"/>
            <a:t>Basic Evaluation: </a:t>
          </a:r>
          <a:endParaRPr lang="en-US" dirty="0"/>
        </a:p>
      </dgm:t>
    </dgm:pt>
    <dgm:pt modelId="{29F9D949-58AD-4B91-A8FC-FADC8797657D}" type="parTrans" cxnId="{C7EEA84E-1714-4829-AE29-9FE7BB3A0DAA}">
      <dgm:prSet/>
      <dgm:spPr/>
      <dgm:t>
        <a:bodyPr/>
        <a:lstStyle/>
        <a:p>
          <a:endParaRPr lang="en-US"/>
        </a:p>
      </dgm:t>
    </dgm:pt>
    <dgm:pt modelId="{58A665BB-C9D8-4D10-B3DD-9CEAA7F7196E}" type="sibTrans" cxnId="{C7EEA84E-1714-4829-AE29-9FE7BB3A0DAA}">
      <dgm:prSet/>
      <dgm:spPr/>
      <dgm:t>
        <a:bodyPr/>
        <a:lstStyle/>
        <a:p>
          <a:endParaRPr lang="en-US"/>
        </a:p>
      </dgm:t>
    </dgm:pt>
    <dgm:pt modelId="{33AB47BC-D844-4158-937F-196B96121AF4}">
      <dgm:prSet/>
      <dgm:spPr/>
      <dgm:t>
        <a:bodyPr/>
        <a:lstStyle/>
        <a:p>
          <a:r>
            <a:rPr lang="en-US" dirty="0"/>
            <a:t>Model 1:</a:t>
          </a:r>
        </a:p>
      </dgm:t>
    </dgm:pt>
    <dgm:pt modelId="{70550898-9515-461D-981B-EAD3083FA95C}" type="parTrans" cxnId="{3B152998-FAC8-4A42-AE5D-2512C21674D5}">
      <dgm:prSet/>
      <dgm:spPr/>
      <dgm:t>
        <a:bodyPr/>
        <a:lstStyle/>
        <a:p>
          <a:endParaRPr lang="en-US"/>
        </a:p>
      </dgm:t>
    </dgm:pt>
    <dgm:pt modelId="{2261F04B-0F68-42B7-AD38-AAA6D42A7601}" type="sibTrans" cxnId="{3B152998-FAC8-4A42-AE5D-2512C21674D5}">
      <dgm:prSet/>
      <dgm:spPr/>
      <dgm:t>
        <a:bodyPr/>
        <a:lstStyle/>
        <a:p>
          <a:endParaRPr lang="en-US"/>
        </a:p>
      </dgm:t>
    </dgm:pt>
    <dgm:pt modelId="{311D8AFB-C30A-4813-85E5-C98ED640DCD7}">
      <dgm:prSet/>
      <dgm:spPr/>
      <dgm:t>
        <a:bodyPr/>
        <a:lstStyle/>
        <a:p>
          <a:r>
            <a:rPr lang="en-US"/>
            <a:t>Max legal moves generated: 15.</a:t>
          </a:r>
        </a:p>
      </dgm:t>
    </dgm:pt>
    <dgm:pt modelId="{7C0ABDA1-0E49-41B8-9BE5-5F587765B11D}" type="parTrans" cxnId="{BD91648C-2B7E-47DB-A1D5-319CAC6E7CFB}">
      <dgm:prSet/>
      <dgm:spPr/>
      <dgm:t>
        <a:bodyPr/>
        <a:lstStyle/>
        <a:p>
          <a:endParaRPr lang="en-US"/>
        </a:p>
      </dgm:t>
    </dgm:pt>
    <dgm:pt modelId="{08B467ED-FDA2-46B9-8391-D5891952F641}" type="sibTrans" cxnId="{BD91648C-2B7E-47DB-A1D5-319CAC6E7CFB}">
      <dgm:prSet/>
      <dgm:spPr/>
      <dgm:t>
        <a:bodyPr/>
        <a:lstStyle/>
        <a:p>
          <a:endParaRPr lang="en-US"/>
        </a:p>
      </dgm:t>
    </dgm:pt>
    <dgm:pt modelId="{681675E7-8EE0-4717-8424-F1D326B19037}">
      <dgm:prSet/>
      <dgm:spPr/>
      <dgm:t>
        <a:bodyPr/>
        <a:lstStyle/>
        <a:p>
          <a:r>
            <a:rPr lang="en-US"/>
            <a:t>Model 2: </a:t>
          </a:r>
        </a:p>
      </dgm:t>
    </dgm:pt>
    <dgm:pt modelId="{DBC7336D-BF8A-4911-AC82-1051DE1D7600}" type="parTrans" cxnId="{7856D5C7-5613-47F9-B895-9435D9230D0B}">
      <dgm:prSet/>
      <dgm:spPr/>
      <dgm:t>
        <a:bodyPr/>
        <a:lstStyle/>
        <a:p>
          <a:endParaRPr lang="en-US"/>
        </a:p>
      </dgm:t>
    </dgm:pt>
    <dgm:pt modelId="{781B1748-A0A5-410E-A007-562108C8A319}" type="sibTrans" cxnId="{7856D5C7-5613-47F9-B895-9435D9230D0B}">
      <dgm:prSet/>
      <dgm:spPr/>
      <dgm:t>
        <a:bodyPr/>
        <a:lstStyle/>
        <a:p>
          <a:endParaRPr lang="en-US"/>
        </a:p>
      </dgm:t>
    </dgm:pt>
    <dgm:pt modelId="{E3757D78-081E-4FCD-A4B4-BC883DF0C9DE}">
      <dgm:prSet/>
      <dgm:spPr/>
      <dgm:t>
        <a:bodyPr/>
        <a:lstStyle/>
        <a:p>
          <a:r>
            <a:rPr lang="en-US" dirty="0"/>
            <a:t>Max winning legal moves generated: 20.</a:t>
          </a:r>
        </a:p>
      </dgm:t>
    </dgm:pt>
    <dgm:pt modelId="{0D3C5F01-EF51-49E2-83ED-964A7F62DBA0}" type="parTrans" cxnId="{F8512DD8-BAB5-4F7E-87FF-601CA8C0F51E}">
      <dgm:prSet/>
      <dgm:spPr/>
      <dgm:t>
        <a:bodyPr/>
        <a:lstStyle/>
        <a:p>
          <a:endParaRPr lang="en-US"/>
        </a:p>
      </dgm:t>
    </dgm:pt>
    <dgm:pt modelId="{84A483EF-54E3-44BC-8E7E-4DDBF55F49A7}" type="sibTrans" cxnId="{F8512DD8-BAB5-4F7E-87FF-601CA8C0F51E}">
      <dgm:prSet/>
      <dgm:spPr/>
      <dgm:t>
        <a:bodyPr/>
        <a:lstStyle/>
        <a:p>
          <a:endParaRPr lang="en-US"/>
        </a:p>
      </dgm:t>
    </dgm:pt>
    <dgm:pt modelId="{80A224C7-00D3-4B4C-974E-898CD93BE929}">
      <dgm:prSet/>
      <dgm:spPr/>
      <dgm:t>
        <a:bodyPr/>
        <a:lstStyle/>
        <a:p>
          <a:r>
            <a:rPr lang="en-US" dirty="0"/>
            <a:t>Model 3:</a:t>
          </a:r>
        </a:p>
      </dgm:t>
    </dgm:pt>
    <dgm:pt modelId="{F693187E-2034-45F0-8F8A-DDC3445D0F0C}" type="parTrans" cxnId="{023BE2E0-8529-4847-9C51-242F16B0CFED}">
      <dgm:prSet/>
      <dgm:spPr/>
      <dgm:t>
        <a:bodyPr/>
        <a:lstStyle/>
        <a:p>
          <a:endParaRPr lang="en-US"/>
        </a:p>
      </dgm:t>
    </dgm:pt>
    <dgm:pt modelId="{0006B003-A1DA-43C1-9C06-B833F56F6DBC}" type="sibTrans" cxnId="{023BE2E0-8529-4847-9C51-242F16B0CFED}">
      <dgm:prSet/>
      <dgm:spPr/>
      <dgm:t>
        <a:bodyPr/>
        <a:lstStyle/>
        <a:p>
          <a:endParaRPr lang="en-US"/>
        </a:p>
      </dgm:t>
    </dgm:pt>
    <dgm:pt modelId="{D2ECF3C9-C216-4C01-9825-2139166AB7D5}">
      <dgm:prSet/>
      <dgm:spPr/>
      <dgm:t>
        <a:bodyPr/>
        <a:lstStyle/>
        <a:p>
          <a:r>
            <a:rPr lang="en-US" dirty="0"/>
            <a:t>Max winning legal moves generated: 27.</a:t>
          </a:r>
        </a:p>
      </dgm:t>
    </dgm:pt>
    <dgm:pt modelId="{0C893170-F171-4E3A-80E8-FC63C4C73C02}" type="parTrans" cxnId="{CFE3E1EC-5328-41B2-A85E-AD6EECC93705}">
      <dgm:prSet/>
      <dgm:spPr/>
      <dgm:t>
        <a:bodyPr/>
        <a:lstStyle/>
        <a:p>
          <a:endParaRPr lang="en-US"/>
        </a:p>
      </dgm:t>
    </dgm:pt>
    <dgm:pt modelId="{2B499F5A-2DB2-44D6-A316-B80DEE14A333}" type="sibTrans" cxnId="{CFE3E1EC-5328-41B2-A85E-AD6EECC93705}">
      <dgm:prSet/>
      <dgm:spPr/>
      <dgm:t>
        <a:bodyPr/>
        <a:lstStyle/>
        <a:p>
          <a:endParaRPr lang="en-US"/>
        </a:p>
      </dgm:t>
    </dgm:pt>
    <dgm:pt modelId="{31E810CF-A854-4C18-985E-7DCEFB2B38F0}">
      <dgm:prSet/>
      <dgm:spPr/>
      <dgm:t>
        <a:bodyPr/>
        <a:lstStyle/>
        <a:p>
          <a:r>
            <a:rPr lang="en-US" dirty="0"/>
            <a:t>Model 4:</a:t>
          </a:r>
        </a:p>
      </dgm:t>
    </dgm:pt>
    <dgm:pt modelId="{CBF2D48C-8981-4EC9-9D1A-F025F853FA27}" type="parTrans" cxnId="{39B7DCFD-3927-4F40-9FF1-AEFF780172C0}">
      <dgm:prSet/>
      <dgm:spPr/>
      <dgm:t>
        <a:bodyPr/>
        <a:lstStyle/>
        <a:p>
          <a:endParaRPr lang="en-US"/>
        </a:p>
      </dgm:t>
    </dgm:pt>
    <dgm:pt modelId="{D0C6227D-1304-4625-ACA1-CBA596279194}" type="sibTrans" cxnId="{39B7DCFD-3927-4F40-9FF1-AEFF780172C0}">
      <dgm:prSet/>
      <dgm:spPr/>
      <dgm:t>
        <a:bodyPr/>
        <a:lstStyle/>
        <a:p>
          <a:endParaRPr lang="en-US"/>
        </a:p>
      </dgm:t>
    </dgm:pt>
    <dgm:pt modelId="{B98010E4-7CE7-4D15-B2D7-F4035D9C9D69}">
      <dgm:prSet/>
      <dgm:spPr/>
      <dgm:t>
        <a:bodyPr/>
        <a:lstStyle/>
        <a:p>
          <a:r>
            <a:rPr lang="en-US"/>
            <a:t>Max legal moves generated: Completes the game</a:t>
          </a:r>
        </a:p>
      </dgm:t>
    </dgm:pt>
    <dgm:pt modelId="{91DDCF48-F6CA-4BA3-B456-39FF57170D57}" type="parTrans" cxnId="{E1EC842E-6B34-4430-A9A1-009E11F8656C}">
      <dgm:prSet/>
      <dgm:spPr/>
      <dgm:t>
        <a:bodyPr/>
        <a:lstStyle/>
        <a:p>
          <a:endParaRPr lang="en-US"/>
        </a:p>
      </dgm:t>
    </dgm:pt>
    <dgm:pt modelId="{4D72B33F-A194-40DF-94A5-3AFBB1E2A927}" type="sibTrans" cxnId="{E1EC842E-6B34-4430-A9A1-009E11F8656C}">
      <dgm:prSet/>
      <dgm:spPr/>
      <dgm:t>
        <a:bodyPr/>
        <a:lstStyle/>
        <a:p>
          <a:endParaRPr lang="en-US"/>
        </a:p>
      </dgm:t>
    </dgm:pt>
    <dgm:pt modelId="{4A352B8C-4085-4439-99CE-5C9C38AF9645}">
      <dgm:prSet/>
      <dgm:spPr/>
      <dgm:t>
        <a:bodyPr/>
        <a:lstStyle/>
        <a:p>
          <a:r>
            <a:rPr lang="en-US" dirty="0"/>
            <a:t>100 Games Against StockFish: (Model plays White vs Black as StockFish)</a:t>
          </a:r>
          <a:br>
            <a:rPr lang="en-US" dirty="0"/>
          </a:br>
          <a:r>
            <a:rPr lang="en-US" b="0" i="0" dirty="0"/>
            <a:t>Final Game Statistics: </a:t>
          </a:r>
          <a:endParaRPr lang="en-US" dirty="0"/>
        </a:p>
      </dgm:t>
    </dgm:pt>
    <dgm:pt modelId="{74D066D1-382F-432F-AAD3-0F38E2A1D9F6}" type="parTrans" cxnId="{9E3A3435-92B6-49D2-93FA-26C888726B89}">
      <dgm:prSet/>
      <dgm:spPr/>
      <dgm:t>
        <a:bodyPr/>
        <a:lstStyle/>
        <a:p>
          <a:endParaRPr lang="en-US"/>
        </a:p>
      </dgm:t>
    </dgm:pt>
    <dgm:pt modelId="{EECB2220-E019-440C-9A6F-2C45E103E72D}" type="sibTrans" cxnId="{9E3A3435-92B6-49D2-93FA-26C888726B89}">
      <dgm:prSet/>
      <dgm:spPr/>
      <dgm:t>
        <a:bodyPr/>
        <a:lstStyle/>
        <a:p>
          <a:endParaRPr lang="en-US"/>
        </a:p>
      </dgm:t>
    </dgm:pt>
    <dgm:pt modelId="{FF401D21-09A2-4B64-8956-722BBAC3B993}">
      <dgm:prSet/>
      <dgm:spPr/>
      <dgm:t>
        <a:bodyPr/>
        <a:lstStyle/>
        <a:p>
          <a:r>
            <a:rPr lang="en-US" b="0" i="0" dirty="0"/>
            <a:t>Total Games: 100 </a:t>
          </a:r>
          <a:endParaRPr lang="en-US" dirty="0"/>
        </a:p>
      </dgm:t>
    </dgm:pt>
    <dgm:pt modelId="{4C48CEB1-A0CF-4F4C-BCFB-323AECA70241}" type="parTrans" cxnId="{8A0124A6-0FDF-4745-A8FD-FA9CFE6CF464}">
      <dgm:prSet/>
      <dgm:spPr/>
      <dgm:t>
        <a:bodyPr/>
        <a:lstStyle/>
        <a:p>
          <a:endParaRPr lang="en-US"/>
        </a:p>
      </dgm:t>
    </dgm:pt>
    <dgm:pt modelId="{A1FABE30-74E3-4291-94B3-FCB1250246CA}" type="sibTrans" cxnId="{8A0124A6-0FDF-4745-A8FD-FA9CFE6CF464}">
      <dgm:prSet/>
      <dgm:spPr/>
      <dgm:t>
        <a:bodyPr/>
        <a:lstStyle/>
        <a:p>
          <a:endParaRPr lang="en-US"/>
        </a:p>
      </dgm:t>
    </dgm:pt>
    <dgm:pt modelId="{D373AC0E-B418-4C92-BA8A-3DA661E9C57A}">
      <dgm:prSet/>
      <dgm:spPr/>
      <dgm:t>
        <a:bodyPr/>
        <a:lstStyle/>
        <a:p>
          <a:r>
            <a:rPr lang="en-US" b="0" i="0" dirty="0"/>
            <a:t>White Wins: 10</a:t>
          </a:r>
          <a:endParaRPr lang="en-US" dirty="0"/>
        </a:p>
      </dgm:t>
    </dgm:pt>
    <dgm:pt modelId="{3FBB09C1-B685-41EA-B3D2-DA92E052122C}" type="parTrans" cxnId="{BD15698E-C9B9-46FB-A350-5FD58DEC2203}">
      <dgm:prSet/>
      <dgm:spPr/>
      <dgm:t>
        <a:bodyPr/>
        <a:lstStyle/>
        <a:p>
          <a:endParaRPr lang="en-US"/>
        </a:p>
      </dgm:t>
    </dgm:pt>
    <dgm:pt modelId="{00F22679-1505-4F60-8A2F-C8BF36871F70}" type="sibTrans" cxnId="{BD15698E-C9B9-46FB-A350-5FD58DEC2203}">
      <dgm:prSet/>
      <dgm:spPr/>
      <dgm:t>
        <a:bodyPr/>
        <a:lstStyle/>
        <a:p>
          <a:endParaRPr lang="en-US"/>
        </a:p>
      </dgm:t>
    </dgm:pt>
    <dgm:pt modelId="{FD917CB7-0374-4489-82F7-860E8EBF37D8}">
      <dgm:prSet/>
      <dgm:spPr/>
      <dgm:t>
        <a:bodyPr/>
        <a:lstStyle/>
        <a:p>
          <a:r>
            <a:rPr lang="en-US" b="0" i="0"/>
            <a:t>Black Wins: 19 </a:t>
          </a:r>
          <a:endParaRPr lang="en-US"/>
        </a:p>
      </dgm:t>
    </dgm:pt>
    <dgm:pt modelId="{C24A2B94-A50D-4028-BCD2-6F532B530542}" type="parTrans" cxnId="{6315A9F4-A94B-47F0-8026-C559075C1ED6}">
      <dgm:prSet/>
      <dgm:spPr/>
      <dgm:t>
        <a:bodyPr/>
        <a:lstStyle/>
        <a:p>
          <a:endParaRPr lang="en-US"/>
        </a:p>
      </dgm:t>
    </dgm:pt>
    <dgm:pt modelId="{26D96F86-F24A-481B-B310-E6A23BA98F48}" type="sibTrans" cxnId="{6315A9F4-A94B-47F0-8026-C559075C1ED6}">
      <dgm:prSet/>
      <dgm:spPr/>
      <dgm:t>
        <a:bodyPr/>
        <a:lstStyle/>
        <a:p>
          <a:endParaRPr lang="en-US"/>
        </a:p>
      </dgm:t>
    </dgm:pt>
    <dgm:pt modelId="{8D782737-288D-4703-A00E-997597E84AEA}">
      <dgm:prSet/>
      <dgm:spPr/>
      <dgm:t>
        <a:bodyPr/>
        <a:lstStyle/>
        <a:p>
          <a:r>
            <a:rPr lang="en-US" b="0" i="0" dirty="0"/>
            <a:t>Draws: 69 </a:t>
          </a:r>
          <a:endParaRPr lang="en-US" dirty="0"/>
        </a:p>
      </dgm:t>
    </dgm:pt>
    <dgm:pt modelId="{2E4EED0D-3C82-424A-B97D-A9FB24B7226B}" type="parTrans" cxnId="{8F90D226-B16C-49CB-8FC6-38066F536270}">
      <dgm:prSet/>
      <dgm:spPr/>
      <dgm:t>
        <a:bodyPr/>
        <a:lstStyle/>
        <a:p>
          <a:endParaRPr lang="en-US"/>
        </a:p>
      </dgm:t>
    </dgm:pt>
    <dgm:pt modelId="{BF1F4D8E-C8D6-4675-B56E-6D506A330D90}" type="sibTrans" cxnId="{8F90D226-B16C-49CB-8FC6-38066F536270}">
      <dgm:prSet/>
      <dgm:spPr/>
      <dgm:t>
        <a:bodyPr/>
        <a:lstStyle/>
        <a:p>
          <a:endParaRPr lang="en-US"/>
        </a:p>
      </dgm:t>
    </dgm:pt>
    <dgm:pt modelId="{BD25372D-EDC3-44AE-BA0F-C673E6EF2780}">
      <dgm:prSet/>
      <dgm:spPr/>
      <dgm:t>
        <a:bodyPr/>
        <a:lstStyle/>
        <a:p>
          <a:r>
            <a:rPr lang="en-US" b="0" i="0" dirty="0"/>
            <a:t>Unknown: 2</a:t>
          </a:r>
          <a:endParaRPr lang="en-US" dirty="0"/>
        </a:p>
      </dgm:t>
    </dgm:pt>
    <dgm:pt modelId="{2B3A0D35-1F73-45C8-8013-D6494D256C33}" type="parTrans" cxnId="{6FE82231-EF75-45EB-AC9B-D8E673871C9E}">
      <dgm:prSet/>
      <dgm:spPr/>
      <dgm:t>
        <a:bodyPr/>
        <a:lstStyle/>
        <a:p>
          <a:endParaRPr lang="en-US"/>
        </a:p>
      </dgm:t>
    </dgm:pt>
    <dgm:pt modelId="{288BA77F-54C5-4DF1-A26E-16C6F4261DEF}" type="sibTrans" cxnId="{6FE82231-EF75-45EB-AC9B-D8E673871C9E}">
      <dgm:prSet/>
      <dgm:spPr/>
      <dgm:t>
        <a:bodyPr/>
        <a:lstStyle/>
        <a:p>
          <a:endParaRPr lang="en-US"/>
        </a:p>
      </dgm:t>
    </dgm:pt>
    <dgm:pt modelId="{1DF51556-6A83-4DEF-8B0C-63EB168DC878}">
      <dgm:prSet/>
      <dgm:spPr/>
      <dgm:t>
        <a:bodyPr/>
        <a:lstStyle/>
        <a:p>
          <a:r>
            <a:rPr lang="en-US" b="0" i="0" dirty="0"/>
            <a:t>Insufficient Material: 0 </a:t>
          </a:r>
          <a:endParaRPr lang="en-US" dirty="0"/>
        </a:p>
      </dgm:t>
    </dgm:pt>
    <dgm:pt modelId="{627893EC-D273-4DA4-947D-0B90B82161D5}" type="parTrans" cxnId="{03BAD391-0DF8-451B-B6AE-0577E607F57D}">
      <dgm:prSet/>
      <dgm:spPr/>
      <dgm:t>
        <a:bodyPr/>
        <a:lstStyle/>
        <a:p>
          <a:endParaRPr lang="en-US"/>
        </a:p>
      </dgm:t>
    </dgm:pt>
    <dgm:pt modelId="{BCDB1BD2-88D2-4102-B1A3-73B830192675}" type="sibTrans" cxnId="{03BAD391-0DF8-451B-B6AE-0577E607F57D}">
      <dgm:prSet/>
      <dgm:spPr/>
      <dgm:t>
        <a:bodyPr/>
        <a:lstStyle/>
        <a:p>
          <a:endParaRPr lang="en-US"/>
        </a:p>
      </dgm:t>
    </dgm:pt>
    <dgm:pt modelId="{FA396895-3DA9-4BC1-A5B4-7BB66ED704D8}">
      <dgm:prSet/>
      <dgm:spPr/>
      <dgm:t>
        <a:bodyPr/>
        <a:lstStyle/>
        <a:p>
          <a:r>
            <a:rPr lang="en-US" b="0" i="0" dirty="0"/>
            <a:t>80-move Rule: 62 </a:t>
          </a:r>
          <a:endParaRPr lang="en-US" dirty="0"/>
        </a:p>
      </dgm:t>
    </dgm:pt>
    <dgm:pt modelId="{A898B2F3-2ECD-48CE-8A06-664458098CBB}" type="parTrans" cxnId="{AB59486B-518E-4835-A82B-32471E6DB928}">
      <dgm:prSet/>
      <dgm:spPr/>
      <dgm:t>
        <a:bodyPr/>
        <a:lstStyle/>
        <a:p>
          <a:endParaRPr lang="en-US"/>
        </a:p>
      </dgm:t>
    </dgm:pt>
    <dgm:pt modelId="{373D344F-B3D0-4133-81B5-6D8250B84D54}" type="sibTrans" cxnId="{AB59486B-518E-4835-A82B-32471E6DB928}">
      <dgm:prSet/>
      <dgm:spPr/>
      <dgm:t>
        <a:bodyPr/>
        <a:lstStyle/>
        <a:p>
          <a:endParaRPr lang="en-US"/>
        </a:p>
      </dgm:t>
    </dgm:pt>
    <dgm:pt modelId="{8A9A795B-8B1C-46BC-95BB-0792A43D380C}">
      <dgm:prSet/>
      <dgm:spPr/>
      <dgm:t>
        <a:bodyPr/>
        <a:lstStyle/>
        <a:p>
          <a:r>
            <a:rPr lang="en-US" b="0" i="0" dirty="0"/>
            <a:t>Threefold Repetition: 4 </a:t>
          </a:r>
          <a:endParaRPr lang="en-US" dirty="0"/>
        </a:p>
      </dgm:t>
    </dgm:pt>
    <dgm:pt modelId="{8165375D-175B-4E2F-8669-683826C25FF8}" type="parTrans" cxnId="{47823E60-3828-4C7C-BC90-3FD5FF23B995}">
      <dgm:prSet/>
      <dgm:spPr/>
      <dgm:t>
        <a:bodyPr/>
        <a:lstStyle/>
        <a:p>
          <a:endParaRPr lang="en-US"/>
        </a:p>
      </dgm:t>
    </dgm:pt>
    <dgm:pt modelId="{53487259-68C4-40EF-9348-3195935E2254}" type="sibTrans" cxnId="{47823E60-3828-4C7C-BC90-3FD5FF23B995}">
      <dgm:prSet/>
      <dgm:spPr/>
      <dgm:t>
        <a:bodyPr/>
        <a:lstStyle/>
        <a:p>
          <a:endParaRPr lang="en-US"/>
        </a:p>
      </dgm:t>
    </dgm:pt>
    <dgm:pt modelId="{DF50D6CA-5E50-4416-BEC4-9A2B7EE900ED}">
      <dgm:prSet/>
      <dgm:spPr/>
      <dgm:t>
        <a:bodyPr/>
        <a:lstStyle/>
        <a:p>
          <a:r>
            <a:rPr lang="en-US" b="0" i="0" dirty="0"/>
            <a:t>Win Percentage: 10% </a:t>
          </a:r>
          <a:endParaRPr lang="en-US" dirty="0"/>
        </a:p>
      </dgm:t>
    </dgm:pt>
    <dgm:pt modelId="{EF3CBB5E-A4B4-46A9-A1BD-525ACC63428B}" type="parTrans" cxnId="{00EDBE0A-C8CC-4851-9829-8AEC286568F4}">
      <dgm:prSet/>
      <dgm:spPr/>
      <dgm:t>
        <a:bodyPr/>
        <a:lstStyle/>
        <a:p>
          <a:endParaRPr lang="en-US"/>
        </a:p>
      </dgm:t>
    </dgm:pt>
    <dgm:pt modelId="{D384DDE0-0A2B-469A-97AD-A7F7B99C3D96}" type="sibTrans" cxnId="{00EDBE0A-C8CC-4851-9829-8AEC286568F4}">
      <dgm:prSet/>
      <dgm:spPr/>
      <dgm:t>
        <a:bodyPr/>
        <a:lstStyle/>
        <a:p>
          <a:endParaRPr lang="en-US"/>
        </a:p>
      </dgm:t>
    </dgm:pt>
    <dgm:pt modelId="{C5AF6693-20B0-4384-ACA9-E6A12FB67810}">
      <dgm:prSet/>
      <dgm:spPr/>
      <dgm:t>
        <a:bodyPr/>
        <a:lstStyle/>
        <a:p>
          <a:r>
            <a:rPr lang="en-US" b="0" i="0" dirty="0"/>
            <a:t>Draw Percentage: 69% </a:t>
          </a:r>
          <a:endParaRPr lang="en-US" dirty="0"/>
        </a:p>
      </dgm:t>
    </dgm:pt>
    <dgm:pt modelId="{DC7EFC00-5A28-488B-8057-6C0AC7F5FD70}" type="parTrans" cxnId="{79EBB29C-0420-4DD9-81D4-9BBB7D2FE254}">
      <dgm:prSet/>
      <dgm:spPr/>
      <dgm:t>
        <a:bodyPr/>
        <a:lstStyle/>
        <a:p>
          <a:endParaRPr lang="en-US"/>
        </a:p>
      </dgm:t>
    </dgm:pt>
    <dgm:pt modelId="{F395EDA4-7EE0-4617-BBFC-8FEC9B2A62F9}" type="sibTrans" cxnId="{79EBB29C-0420-4DD9-81D4-9BBB7D2FE254}">
      <dgm:prSet/>
      <dgm:spPr/>
      <dgm:t>
        <a:bodyPr/>
        <a:lstStyle/>
        <a:p>
          <a:endParaRPr lang="en-US"/>
        </a:p>
      </dgm:t>
    </dgm:pt>
    <dgm:pt modelId="{E6BA35E0-8A79-4C82-93C4-5CD08D3FDF15}">
      <dgm:prSet/>
      <dgm:spPr/>
      <dgm:t>
        <a:bodyPr/>
        <a:lstStyle/>
        <a:p>
          <a:r>
            <a:rPr lang="en-US" b="0" i="0" dirty="0"/>
            <a:t>Loss Percentage: 19% </a:t>
          </a:r>
          <a:endParaRPr lang="en-US" dirty="0"/>
        </a:p>
      </dgm:t>
    </dgm:pt>
    <dgm:pt modelId="{3620B507-76B8-41A9-B838-BE85E26CA1D7}" type="parTrans" cxnId="{E51B5E09-0C43-49D8-833C-BFD687F23083}">
      <dgm:prSet/>
      <dgm:spPr/>
      <dgm:t>
        <a:bodyPr/>
        <a:lstStyle/>
        <a:p>
          <a:endParaRPr lang="en-US"/>
        </a:p>
      </dgm:t>
    </dgm:pt>
    <dgm:pt modelId="{8123A2B0-892B-44F8-B2DB-14FCDE98F9F3}" type="sibTrans" cxnId="{E51B5E09-0C43-49D8-833C-BFD687F23083}">
      <dgm:prSet/>
      <dgm:spPr/>
      <dgm:t>
        <a:bodyPr/>
        <a:lstStyle/>
        <a:p>
          <a:endParaRPr lang="en-US"/>
        </a:p>
      </dgm:t>
    </dgm:pt>
    <dgm:pt modelId="{16141FD9-7E5A-BD41-AB64-300D853A67F7}">
      <dgm:prSet/>
      <dgm:spPr/>
      <dgm:t>
        <a:bodyPr/>
        <a:lstStyle/>
        <a:p>
          <a:r>
            <a:rPr lang="en-US" dirty="0"/>
            <a:t>Games </a:t>
          </a:r>
          <a:r>
            <a:rPr lang="en-US" baseline="0" dirty="0"/>
            <a:t> Analysis</a:t>
          </a:r>
          <a:endParaRPr lang="en-US" dirty="0"/>
        </a:p>
      </dgm:t>
    </dgm:pt>
    <dgm:pt modelId="{4B5E7730-696E-3546-B2BB-04B0481B8435}" type="parTrans" cxnId="{F47A9F80-AE8E-3944-A8EE-232A3307CC5B}">
      <dgm:prSet/>
      <dgm:spPr/>
      <dgm:t>
        <a:bodyPr/>
        <a:lstStyle/>
        <a:p>
          <a:endParaRPr lang="en-US"/>
        </a:p>
      </dgm:t>
    </dgm:pt>
    <dgm:pt modelId="{B32F7DB1-4330-4C49-ADF8-4ED388276FFA}" type="sibTrans" cxnId="{F47A9F80-AE8E-3944-A8EE-232A3307CC5B}">
      <dgm:prSet/>
      <dgm:spPr/>
      <dgm:t>
        <a:bodyPr/>
        <a:lstStyle/>
        <a:p>
          <a:endParaRPr lang="en-US"/>
        </a:p>
      </dgm:t>
    </dgm:pt>
    <dgm:pt modelId="{967E1800-2DA8-AD4A-A4D1-4B2FC503A0A5}">
      <dgm:prSet/>
      <dgm:spPr/>
      <dgm:t>
        <a:bodyPr/>
        <a:lstStyle/>
        <a:p>
          <a:r>
            <a:rPr lang="en-US" b="0" i="0" dirty="0"/>
            <a:t>Total White Good Moves: 192</a:t>
          </a:r>
          <a:endParaRPr lang="en-US" dirty="0"/>
        </a:p>
      </dgm:t>
    </dgm:pt>
    <dgm:pt modelId="{00E9C34D-A186-EA41-BAF4-D697ABA571F3}" type="parTrans" cxnId="{5B5F4A86-2FDF-F14C-A8BA-14E8BF1E509A}">
      <dgm:prSet/>
      <dgm:spPr/>
      <dgm:t>
        <a:bodyPr/>
        <a:lstStyle/>
        <a:p>
          <a:endParaRPr lang="en-US"/>
        </a:p>
      </dgm:t>
    </dgm:pt>
    <dgm:pt modelId="{5CE87EFA-8124-6541-831B-7692FB7E0832}" type="sibTrans" cxnId="{5B5F4A86-2FDF-F14C-A8BA-14E8BF1E509A}">
      <dgm:prSet/>
      <dgm:spPr/>
      <dgm:t>
        <a:bodyPr/>
        <a:lstStyle/>
        <a:p>
          <a:endParaRPr lang="en-US"/>
        </a:p>
      </dgm:t>
    </dgm:pt>
    <dgm:pt modelId="{B36A6B99-2B8B-904F-BCF1-DF358D192052}">
      <dgm:prSet/>
      <dgm:spPr/>
      <dgm:t>
        <a:bodyPr/>
        <a:lstStyle/>
        <a:p>
          <a:r>
            <a:rPr lang="en-US" b="0" i="0" dirty="0"/>
            <a:t>Total White Mistakes: 84 </a:t>
          </a:r>
          <a:endParaRPr lang="en-US" dirty="0"/>
        </a:p>
      </dgm:t>
    </dgm:pt>
    <dgm:pt modelId="{A2629E6A-8BCB-6145-ABA4-61CBE89A3C78}" type="parTrans" cxnId="{D75896AD-91D3-D94E-ADD2-7E07FCB71951}">
      <dgm:prSet/>
      <dgm:spPr/>
      <dgm:t>
        <a:bodyPr/>
        <a:lstStyle/>
        <a:p>
          <a:endParaRPr lang="en-US"/>
        </a:p>
      </dgm:t>
    </dgm:pt>
    <dgm:pt modelId="{6BC2A38B-95B5-394A-9918-285B82422F74}" type="sibTrans" cxnId="{D75896AD-91D3-D94E-ADD2-7E07FCB71951}">
      <dgm:prSet/>
      <dgm:spPr/>
      <dgm:t>
        <a:bodyPr/>
        <a:lstStyle/>
        <a:p>
          <a:endParaRPr lang="en-US"/>
        </a:p>
      </dgm:t>
    </dgm:pt>
    <dgm:pt modelId="{18FE0E4D-A677-A442-9883-FCC81B5D61AF}">
      <dgm:prSet/>
      <dgm:spPr/>
      <dgm:t>
        <a:bodyPr/>
        <a:lstStyle/>
        <a:p>
          <a:r>
            <a:rPr lang="en-US" b="0" i="0" dirty="0"/>
            <a:t>Total White Blunders: 308 </a:t>
          </a:r>
          <a:endParaRPr lang="en-US" dirty="0"/>
        </a:p>
      </dgm:t>
    </dgm:pt>
    <dgm:pt modelId="{303C2736-679D-9B46-8EF4-ACD578D5D743}" type="parTrans" cxnId="{E3D084E1-5EE3-F548-9DF0-28873E3AF6A7}">
      <dgm:prSet/>
      <dgm:spPr/>
      <dgm:t>
        <a:bodyPr/>
        <a:lstStyle/>
        <a:p>
          <a:endParaRPr lang="en-US"/>
        </a:p>
      </dgm:t>
    </dgm:pt>
    <dgm:pt modelId="{A3C0E409-717B-3B41-8EEE-DE9D74C819EC}" type="sibTrans" cxnId="{E3D084E1-5EE3-F548-9DF0-28873E3AF6A7}">
      <dgm:prSet/>
      <dgm:spPr/>
      <dgm:t>
        <a:bodyPr/>
        <a:lstStyle/>
        <a:p>
          <a:endParaRPr lang="en-US"/>
        </a:p>
      </dgm:t>
    </dgm:pt>
    <dgm:pt modelId="{28040315-5412-C14A-85BC-F21BEB9BA31C}">
      <dgm:prSet/>
      <dgm:spPr/>
      <dgm:t>
        <a:bodyPr/>
        <a:lstStyle/>
        <a:p>
          <a:r>
            <a:rPr lang="en-US" b="0" i="0" dirty="0"/>
            <a:t>Total Black Best Moves: 257 </a:t>
          </a:r>
          <a:endParaRPr lang="en-US" dirty="0"/>
        </a:p>
      </dgm:t>
    </dgm:pt>
    <dgm:pt modelId="{330641BE-FFD8-6D47-AED9-68B22EA6F806}" type="parTrans" cxnId="{9717BBEC-FD15-BE4D-8A4B-C8397053C532}">
      <dgm:prSet/>
      <dgm:spPr/>
      <dgm:t>
        <a:bodyPr/>
        <a:lstStyle/>
        <a:p>
          <a:endParaRPr lang="en-US"/>
        </a:p>
      </dgm:t>
    </dgm:pt>
    <dgm:pt modelId="{1F1109FB-850C-034D-9F64-A6778DB26920}" type="sibTrans" cxnId="{9717BBEC-FD15-BE4D-8A4B-C8397053C532}">
      <dgm:prSet/>
      <dgm:spPr/>
      <dgm:t>
        <a:bodyPr/>
        <a:lstStyle/>
        <a:p>
          <a:endParaRPr lang="en-US"/>
        </a:p>
      </dgm:t>
    </dgm:pt>
    <dgm:pt modelId="{6B2EB993-51C3-C448-8BBA-CC2D5C020B35}">
      <dgm:prSet/>
      <dgm:spPr/>
      <dgm:t>
        <a:bodyPr/>
        <a:lstStyle/>
        <a:p>
          <a:r>
            <a:rPr lang="en-US" b="0" i="0" dirty="0"/>
            <a:t>Total Black Mistakes:  64</a:t>
          </a:r>
          <a:endParaRPr lang="en-US" dirty="0"/>
        </a:p>
      </dgm:t>
    </dgm:pt>
    <dgm:pt modelId="{61D59F83-86DA-AA46-92D4-55D0994011A8}" type="parTrans" cxnId="{D2E1F1F0-833E-3041-A6A9-168EF673068D}">
      <dgm:prSet/>
      <dgm:spPr/>
      <dgm:t>
        <a:bodyPr/>
        <a:lstStyle/>
        <a:p>
          <a:endParaRPr lang="en-US"/>
        </a:p>
      </dgm:t>
    </dgm:pt>
    <dgm:pt modelId="{0F62A00B-0B24-734F-9415-AE9F478CEDE4}" type="sibTrans" cxnId="{D2E1F1F0-833E-3041-A6A9-168EF673068D}">
      <dgm:prSet/>
      <dgm:spPr/>
      <dgm:t>
        <a:bodyPr/>
        <a:lstStyle/>
        <a:p>
          <a:endParaRPr lang="en-US"/>
        </a:p>
      </dgm:t>
    </dgm:pt>
    <dgm:pt modelId="{DB147187-8801-FB40-B9AA-4EC29D1BD6D9}">
      <dgm:prSet/>
      <dgm:spPr/>
      <dgm:t>
        <a:bodyPr/>
        <a:lstStyle/>
        <a:p>
          <a:r>
            <a:rPr lang="en-US" b="0" i="0" dirty="0"/>
            <a:t>Total Black Blunders:  268 </a:t>
          </a:r>
          <a:endParaRPr lang="en-US" dirty="0"/>
        </a:p>
      </dgm:t>
    </dgm:pt>
    <dgm:pt modelId="{E76240F9-CC33-1C46-BAAC-604852D47A9C}" type="parTrans" cxnId="{4CB5748A-7C1C-B047-A2EA-37F1A5A5ADB6}">
      <dgm:prSet/>
      <dgm:spPr/>
      <dgm:t>
        <a:bodyPr/>
        <a:lstStyle/>
        <a:p>
          <a:endParaRPr lang="en-US"/>
        </a:p>
      </dgm:t>
    </dgm:pt>
    <dgm:pt modelId="{20D64FF1-5E0F-DE40-ACEF-1FB5690C6D61}" type="sibTrans" cxnId="{4CB5748A-7C1C-B047-A2EA-37F1A5A5ADB6}">
      <dgm:prSet/>
      <dgm:spPr/>
      <dgm:t>
        <a:bodyPr/>
        <a:lstStyle/>
        <a:p>
          <a:endParaRPr lang="en-US"/>
        </a:p>
      </dgm:t>
    </dgm:pt>
    <dgm:pt modelId="{19A56AE1-CCF5-AC4F-AB41-88D5F4B51E77}">
      <dgm:prSet/>
      <dgm:spPr/>
      <dgm:t>
        <a:bodyPr/>
        <a:lstStyle/>
        <a:p>
          <a:r>
            <a:rPr lang="en-US" b="0" i="0" dirty="0"/>
            <a:t>White Move Accuracy: 50.34% </a:t>
          </a:r>
          <a:endParaRPr lang="en-US" dirty="0"/>
        </a:p>
      </dgm:t>
    </dgm:pt>
    <dgm:pt modelId="{2C4A7B5E-1D38-6D4F-8811-50CC03754E1F}" type="parTrans" cxnId="{DB44601A-A6B4-6D4A-8E54-811B733EF2C5}">
      <dgm:prSet/>
      <dgm:spPr/>
      <dgm:t>
        <a:bodyPr/>
        <a:lstStyle/>
        <a:p>
          <a:endParaRPr lang="en-US"/>
        </a:p>
      </dgm:t>
    </dgm:pt>
    <dgm:pt modelId="{4779E1D6-194F-1745-882F-27764D510035}" type="sibTrans" cxnId="{DB44601A-A6B4-6D4A-8E54-811B733EF2C5}">
      <dgm:prSet/>
      <dgm:spPr/>
      <dgm:t>
        <a:bodyPr/>
        <a:lstStyle/>
        <a:p>
          <a:endParaRPr lang="en-US"/>
        </a:p>
      </dgm:t>
    </dgm:pt>
    <dgm:pt modelId="{5A419606-83FD-C942-A966-2C5C4C08FF95}">
      <dgm:prSet/>
      <dgm:spPr/>
      <dgm:t>
        <a:bodyPr/>
        <a:lstStyle/>
        <a:p>
          <a:r>
            <a:rPr lang="en-US" b="0" i="0" dirty="0"/>
            <a:t>Black Move Accuracy: 65%</a:t>
          </a:r>
          <a:endParaRPr lang="en-US" dirty="0"/>
        </a:p>
      </dgm:t>
    </dgm:pt>
    <dgm:pt modelId="{95628137-AC7D-E74F-B0B2-8FE1A3307A4E}" type="parTrans" cxnId="{99043AF0-4188-1E45-A133-66C8887EF8EB}">
      <dgm:prSet/>
      <dgm:spPr/>
      <dgm:t>
        <a:bodyPr/>
        <a:lstStyle/>
        <a:p>
          <a:endParaRPr lang="en-US"/>
        </a:p>
      </dgm:t>
    </dgm:pt>
    <dgm:pt modelId="{68BDD11A-2E34-144C-985A-43A26A504B27}" type="sibTrans" cxnId="{99043AF0-4188-1E45-A133-66C8887EF8EB}">
      <dgm:prSet/>
      <dgm:spPr/>
      <dgm:t>
        <a:bodyPr/>
        <a:lstStyle/>
        <a:p>
          <a:endParaRPr lang="en-US"/>
        </a:p>
      </dgm:t>
    </dgm:pt>
    <dgm:pt modelId="{7A24D504-79F0-0E41-9A19-DF07C50545AE}">
      <dgm:prSet/>
      <dgm:spPr/>
      <dgm:t>
        <a:bodyPr/>
        <a:lstStyle/>
        <a:p>
          <a:r>
            <a:rPr lang="en-US" b="0" i="0" dirty="0"/>
            <a:t>Stalemate: 3 </a:t>
          </a:r>
          <a:endParaRPr lang="en-US" dirty="0"/>
        </a:p>
      </dgm:t>
    </dgm:pt>
    <dgm:pt modelId="{35A4CA41-DA41-FC49-9570-2B6CF8A75C5B}" type="parTrans" cxnId="{088972F1-9177-964A-B61E-2EA82324FD40}">
      <dgm:prSet/>
      <dgm:spPr/>
      <dgm:t>
        <a:bodyPr/>
        <a:lstStyle/>
        <a:p>
          <a:endParaRPr lang="en-US"/>
        </a:p>
      </dgm:t>
    </dgm:pt>
    <dgm:pt modelId="{EC18A8C7-BE17-5043-B5AD-EACA513FB4A3}" type="sibTrans" cxnId="{088972F1-9177-964A-B61E-2EA82324FD40}">
      <dgm:prSet/>
      <dgm:spPr/>
      <dgm:t>
        <a:bodyPr/>
        <a:lstStyle/>
        <a:p>
          <a:endParaRPr lang="en-US"/>
        </a:p>
      </dgm:t>
    </dgm:pt>
    <dgm:pt modelId="{4E7523E5-7097-364D-AB3E-1F6710677948}">
      <dgm:prSet/>
      <dgm:spPr/>
      <dgm:t>
        <a:bodyPr/>
        <a:lstStyle/>
        <a:p>
          <a:r>
            <a:rPr lang="en-US" b="0" i="0" dirty="0"/>
            <a:t>Detailed Draw Breakdown:</a:t>
          </a:r>
          <a:endParaRPr lang="en-US" dirty="0"/>
        </a:p>
      </dgm:t>
    </dgm:pt>
    <dgm:pt modelId="{1DD2E450-F74F-ED4C-9955-12A3900F6CCA}" type="parTrans" cxnId="{80409409-105A-4D42-A7DC-364A635FA466}">
      <dgm:prSet/>
      <dgm:spPr/>
      <dgm:t>
        <a:bodyPr/>
        <a:lstStyle/>
        <a:p>
          <a:endParaRPr lang="en-US"/>
        </a:p>
      </dgm:t>
    </dgm:pt>
    <dgm:pt modelId="{02A6096D-8EE2-7B49-8528-79C4FC451144}" type="sibTrans" cxnId="{80409409-105A-4D42-A7DC-364A635FA466}">
      <dgm:prSet/>
      <dgm:spPr/>
      <dgm:t>
        <a:bodyPr/>
        <a:lstStyle/>
        <a:p>
          <a:endParaRPr lang="en-US"/>
        </a:p>
      </dgm:t>
    </dgm:pt>
    <dgm:pt modelId="{141E589B-25B3-FD4F-90EF-0EDEED2F2287}">
      <dgm:prSet/>
      <dgm:spPr/>
      <dgm:t>
        <a:bodyPr/>
        <a:lstStyle/>
        <a:p>
          <a:endParaRPr lang="en-US" dirty="0"/>
        </a:p>
      </dgm:t>
    </dgm:pt>
    <dgm:pt modelId="{352EB534-544B-7B45-BD17-9C2646FF31EB}" type="parTrans" cxnId="{6D07C13B-1434-5343-86BA-D9FEF27C2F3D}">
      <dgm:prSet/>
      <dgm:spPr/>
      <dgm:t>
        <a:bodyPr/>
        <a:lstStyle/>
        <a:p>
          <a:endParaRPr lang="en-US"/>
        </a:p>
      </dgm:t>
    </dgm:pt>
    <dgm:pt modelId="{0E797708-43E7-C241-9AD0-DA8CB0D81BC7}" type="sibTrans" cxnId="{6D07C13B-1434-5343-86BA-D9FEF27C2F3D}">
      <dgm:prSet/>
      <dgm:spPr/>
      <dgm:t>
        <a:bodyPr/>
        <a:lstStyle/>
        <a:p>
          <a:endParaRPr lang="en-US"/>
        </a:p>
      </dgm:t>
    </dgm:pt>
    <dgm:pt modelId="{ACA58050-9E21-9E49-AEBE-AF5F664B68FC}">
      <dgm:prSet/>
      <dgm:spPr/>
      <dgm:t>
        <a:bodyPr/>
        <a:lstStyle/>
        <a:p>
          <a:r>
            <a:rPr lang="en-US" dirty="0"/>
            <a:t>Total White Best Moves: 207</a:t>
          </a:r>
        </a:p>
      </dgm:t>
    </dgm:pt>
    <dgm:pt modelId="{0B15E5B7-A150-F342-9120-827A094680D5}" type="parTrans" cxnId="{66290F06-EA32-A143-A944-7B458B3B866E}">
      <dgm:prSet/>
      <dgm:spPr/>
      <dgm:t>
        <a:bodyPr/>
        <a:lstStyle/>
        <a:p>
          <a:endParaRPr lang="en-US"/>
        </a:p>
      </dgm:t>
    </dgm:pt>
    <dgm:pt modelId="{2DDE1D0D-C773-AD4F-BD2A-2B912C4A90A7}" type="sibTrans" cxnId="{66290F06-EA32-A143-A944-7B458B3B866E}">
      <dgm:prSet/>
      <dgm:spPr/>
      <dgm:t>
        <a:bodyPr/>
        <a:lstStyle/>
        <a:p>
          <a:endParaRPr lang="en-US"/>
        </a:p>
      </dgm:t>
    </dgm:pt>
    <dgm:pt modelId="{4FC03BA4-4187-1E45-9146-F4E0A8B562C0}">
      <dgm:prSet/>
      <dgm:spPr/>
      <dgm:t>
        <a:bodyPr/>
        <a:lstStyle/>
        <a:p>
          <a:r>
            <a:rPr lang="en-US" dirty="0"/>
            <a:t>Total Black Good Moves:202</a:t>
          </a:r>
        </a:p>
      </dgm:t>
    </dgm:pt>
    <dgm:pt modelId="{26491CC8-1CA4-DD4A-9ECF-5775088F955E}" type="parTrans" cxnId="{1E816DB8-813F-2349-96A7-67DF9CB01C4D}">
      <dgm:prSet/>
      <dgm:spPr/>
      <dgm:t>
        <a:bodyPr/>
        <a:lstStyle/>
        <a:p>
          <a:endParaRPr lang="en-US"/>
        </a:p>
      </dgm:t>
    </dgm:pt>
    <dgm:pt modelId="{52B11F28-6F01-BF42-A01B-D17C9673D5C5}" type="sibTrans" cxnId="{1E816DB8-813F-2349-96A7-67DF9CB01C4D}">
      <dgm:prSet/>
      <dgm:spPr/>
      <dgm:t>
        <a:bodyPr/>
        <a:lstStyle/>
        <a:p>
          <a:endParaRPr lang="en-US"/>
        </a:p>
      </dgm:t>
    </dgm:pt>
    <dgm:pt modelId="{EFA1D429-482D-054E-86CD-11DC0F2136D4}">
      <dgm:prSet/>
      <dgm:spPr/>
      <dgm:t>
        <a:bodyPr/>
        <a:lstStyle/>
        <a:p>
          <a:endParaRPr lang="en-US" dirty="0"/>
        </a:p>
      </dgm:t>
    </dgm:pt>
    <dgm:pt modelId="{3F505099-928C-6F40-A0CB-A247A296B185}" type="parTrans" cxnId="{C674F2BD-916E-DD4E-9CCB-F5402ED915AA}">
      <dgm:prSet/>
      <dgm:spPr/>
      <dgm:t>
        <a:bodyPr/>
        <a:lstStyle/>
        <a:p>
          <a:endParaRPr lang="en-US"/>
        </a:p>
      </dgm:t>
    </dgm:pt>
    <dgm:pt modelId="{B6E74891-96EF-8B40-8E8E-EAF7FEA59564}" type="sibTrans" cxnId="{C674F2BD-916E-DD4E-9CCB-F5402ED915AA}">
      <dgm:prSet/>
      <dgm:spPr/>
      <dgm:t>
        <a:bodyPr/>
        <a:lstStyle/>
        <a:p>
          <a:endParaRPr lang="en-US"/>
        </a:p>
      </dgm:t>
    </dgm:pt>
    <dgm:pt modelId="{79D74DDF-69E3-A94D-9D35-61AC1936CEA9}">
      <dgm:prSet/>
      <dgm:spPr/>
      <dgm:t>
        <a:bodyPr/>
        <a:lstStyle/>
        <a:p>
          <a:endParaRPr lang="en-US" dirty="0"/>
        </a:p>
      </dgm:t>
    </dgm:pt>
    <dgm:pt modelId="{99FA747A-FB2C-4143-BDB9-2373397A1213}" type="parTrans" cxnId="{040CDD95-4533-764C-81DB-7C8A46EE523A}">
      <dgm:prSet/>
      <dgm:spPr/>
      <dgm:t>
        <a:bodyPr/>
        <a:lstStyle/>
        <a:p>
          <a:endParaRPr lang="en-US"/>
        </a:p>
      </dgm:t>
    </dgm:pt>
    <dgm:pt modelId="{6285A29C-D0DE-044E-A718-3117F9AA2239}" type="sibTrans" cxnId="{040CDD95-4533-764C-81DB-7C8A46EE523A}">
      <dgm:prSet/>
      <dgm:spPr/>
      <dgm:t>
        <a:bodyPr/>
        <a:lstStyle/>
        <a:p>
          <a:endParaRPr lang="en-US"/>
        </a:p>
      </dgm:t>
    </dgm:pt>
    <dgm:pt modelId="{F59861AD-50CB-F145-9855-BBC75D0A766B}" type="pres">
      <dgm:prSet presAssocID="{F56A802A-DCD5-43A7-974A-1EE928B70D6E}" presName="Name0" presStyleCnt="0">
        <dgm:presLayoutVars>
          <dgm:dir/>
          <dgm:animLvl val="lvl"/>
          <dgm:resizeHandles val="exact"/>
        </dgm:presLayoutVars>
      </dgm:prSet>
      <dgm:spPr/>
    </dgm:pt>
    <dgm:pt modelId="{44EAF9B4-9749-9B4E-900C-E94FAB12C62C}" type="pres">
      <dgm:prSet presAssocID="{DC5E753E-5B71-4107-877C-F3F0A3EE478A}" presName="composite" presStyleCnt="0"/>
      <dgm:spPr/>
    </dgm:pt>
    <dgm:pt modelId="{679476E9-340A-5746-B7F1-1EE347D51144}" type="pres">
      <dgm:prSet presAssocID="{DC5E753E-5B71-4107-877C-F3F0A3EE478A}" presName="parTx" presStyleLbl="node1" presStyleIdx="0" presStyleCnt="3">
        <dgm:presLayoutVars>
          <dgm:chMax val="0"/>
          <dgm:chPref val="0"/>
          <dgm:bulletEnabled val="1"/>
        </dgm:presLayoutVars>
      </dgm:prSet>
      <dgm:spPr/>
    </dgm:pt>
    <dgm:pt modelId="{F3CF28F9-470A-144D-9064-431CA14529DD}" type="pres">
      <dgm:prSet presAssocID="{DC5E753E-5B71-4107-877C-F3F0A3EE478A}" presName="desTx" presStyleLbl="revTx" presStyleIdx="0" presStyleCnt="3">
        <dgm:presLayoutVars>
          <dgm:bulletEnabled val="1"/>
        </dgm:presLayoutVars>
      </dgm:prSet>
      <dgm:spPr/>
    </dgm:pt>
    <dgm:pt modelId="{F3401BCE-0749-4945-A407-EF766511E582}" type="pres">
      <dgm:prSet presAssocID="{58A665BB-C9D8-4D10-B3DD-9CEAA7F7196E}" presName="space" presStyleCnt="0"/>
      <dgm:spPr/>
    </dgm:pt>
    <dgm:pt modelId="{4645668A-55DE-8347-91C4-280D3E3B0D4C}" type="pres">
      <dgm:prSet presAssocID="{4A352B8C-4085-4439-99CE-5C9C38AF9645}" presName="composite" presStyleCnt="0"/>
      <dgm:spPr/>
    </dgm:pt>
    <dgm:pt modelId="{934C6549-4137-9349-83D4-07E3A8249D41}" type="pres">
      <dgm:prSet presAssocID="{4A352B8C-4085-4439-99CE-5C9C38AF9645}" presName="parTx" presStyleLbl="node1" presStyleIdx="1" presStyleCnt="3">
        <dgm:presLayoutVars>
          <dgm:chMax val="0"/>
          <dgm:chPref val="0"/>
          <dgm:bulletEnabled val="1"/>
        </dgm:presLayoutVars>
      </dgm:prSet>
      <dgm:spPr/>
    </dgm:pt>
    <dgm:pt modelId="{201F73DD-B277-7E40-B6A1-04FE9B42C65C}" type="pres">
      <dgm:prSet presAssocID="{4A352B8C-4085-4439-99CE-5C9C38AF9645}" presName="desTx" presStyleLbl="revTx" presStyleIdx="1" presStyleCnt="3">
        <dgm:presLayoutVars>
          <dgm:bulletEnabled val="1"/>
        </dgm:presLayoutVars>
      </dgm:prSet>
      <dgm:spPr/>
    </dgm:pt>
    <dgm:pt modelId="{FEDAD0B6-9FE6-A544-ACD9-4A22D9FC0EB8}" type="pres">
      <dgm:prSet presAssocID="{EECB2220-E019-440C-9A6F-2C45E103E72D}" presName="space" presStyleCnt="0"/>
      <dgm:spPr/>
    </dgm:pt>
    <dgm:pt modelId="{6EDE38BC-A343-1F40-AC34-6A3473EA85BB}" type="pres">
      <dgm:prSet presAssocID="{16141FD9-7E5A-BD41-AB64-300D853A67F7}" presName="composite" presStyleCnt="0"/>
      <dgm:spPr/>
    </dgm:pt>
    <dgm:pt modelId="{AF5E0DFC-BAE0-9E43-90C6-95DB57CA2122}" type="pres">
      <dgm:prSet presAssocID="{16141FD9-7E5A-BD41-AB64-300D853A67F7}" presName="parTx" presStyleLbl="node1" presStyleIdx="2" presStyleCnt="3">
        <dgm:presLayoutVars>
          <dgm:chMax val="0"/>
          <dgm:chPref val="0"/>
          <dgm:bulletEnabled val="1"/>
        </dgm:presLayoutVars>
      </dgm:prSet>
      <dgm:spPr/>
    </dgm:pt>
    <dgm:pt modelId="{BD663776-94EE-FC4F-8021-DB7CFCC7CA50}" type="pres">
      <dgm:prSet presAssocID="{16141FD9-7E5A-BD41-AB64-300D853A67F7}" presName="desTx" presStyleLbl="revTx" presStyleIdx="2" presStyleCnt="3">
        <dgm:presLayoutVars>
          <dgm:bulletEnabled val="1"/>
        </dgm:presLayoutVars>
      </dgm:prSet>
      <dgm:spPr/>
    </dgm:pt>
  </dgm:ptLst>
  <dgm:cxnLst>
    <dgm:cxn modelId="{0E5F4F00-A440-AE4B-BFC8-3DE48A5759B8}" type="presOf" srcId="{967E1800-2DA8-AD4A-A4D1-4B2FC503A0A5}" destId="{BD663776-94EE-FC4F-8021-DB7CFCC7CA50}" srcOrd="0" destOrd="1" presId="urn:microsoft.com/office/officeart/2005/8/layout/chevron1"/>
    <dgm:cxn modelId="{F5631D01-AB7D-1D4F-A732-62069FD7430A}" type="presOf" srcId="{4E7523E5-7097-364D-AB3E-1F6710677948}" destId="{201F73DD-B277-7E40-B6A1-04FE9B42C65C}" srcOrd="0" destOrd="6" presId="urn:microsoft.com/office/officeart/2005/8/layout/chevron1"/>
    <dgm:cxn modelId="{6D79FF02-8567-5A4F-8747-E480239EE7EE}" type="presOf" srcId="{28040315-5412-C14A-85BC-F21BEB9BA31C}" destId="{BD663776-94EE-FC4F-8021-DB7CFCC7CA50}" srcOrd="0" destOrd="4" presId="urn:microsoft.com/office/officeart/2005/8/layout/chevron1"/>
    <dgm:cxn modelId="{3551EE04-67A8-5A40-8A2D-C34A4261054E}" type="presOf" srcId="{6B2EB993-51C3-C448-8BBA-CC2D5C020B35}" destId="{BD663776-94EE-FC4F-8021-DB7CFCC7CA50}" srcOrd="0" destOrd="6" presId="urn:microsoft.com/office/officeart/2005/8/layout/chevron1"/>
    <dgm:cxn modelId="{66290F06-EA32-A143-A944-7B458B3B866E}" srcId="{16141FD9-7E5A-BD41-AB64-300D853A67F7}" destId="{ACA58050-9E21-9E49-AEBE-AF5F664B68FC}" srcOrd="0" destOrd="0" parTransId="{0B15E5B7-A150-F342-9120-827A094680D5}" sibTransId="{2DDE1D0D-C773-AD4F-BD2A-2B912C4A90A7}"/>
    <dgm:cxn modelId="{347E7106-58F9-7C48-A6E8-B57289899BB7}" type="presOf" srcId="{DC5E753E-5B71-4107-877C-F3F0A3EE478A}" destId="{679476E9-340A-5746-B7F1-1EE347D51144}" srcOrd="0" destOrd="0" presId="urn:microsoft.com/office/officeart/2005/8/layout/chevron1"/>
    <dgm:cxn modelId="{DC37EB08-18D3-BB4B-BEC6-F91B3769A80E}" type="presOf" srcId="{ACA58050-9E21-9E49-AEBE-AF5F664B68FC}" destId="{BD663776-94EE-FC4F-8021-DB7CFCC7CA50}" srcOrd="0" destOrd="0" presId="urn:microsoft.com/office/officeart/2005/8/layout/chevron1"/>
    <dgm:cxn modelId="{E51B5E09-0C43-49D8-833C-BFD687F23083}" srcId="{4A352B8C-4085-4439-99CE-5C9C38AF9645}" destId="{E6BA35E0-8A79-4C82-93C4-5CD08D3FDF15}" srcOrd="14" destOrd="0" parTransId="{3620B507-76B8-41A9-B838-BE85E26CA1D7}" sibTransId="{8123A2B0-892B-44F8-B2DB-14FCDE98F9F3}"/>
    <dgm:cxn modelId="{80409409-105A-4D42-A7DC-364A635FA466}" srcId="{4A352B8C-4085-4439-99CE-5C9C38AF9645}" destId="{4E7523E5-7097-364D-AB3E-1F6710677948}" srcOrd="6" destOrd="0" parTransId="{1DD2E450-F74F-ED4C-9955-12A3900F6CCA}" sibTransId="{02A6096D-8EE2-7B49-8528-79C4FC451144}"/>
    <dgm:cxn modelId="{00EDBE0A-C8CC-4851-9829-8AEC286568F4}" srcId="{4A352B8C-4085-4439-99CE-5C9C38AF9645}" destId="{DF50D6CA-5E50-4416-BEC4-9A2B7EE900ED}" srcOrd="12" destOrd="0" parTransId="{EF3CBB5E-A4B4-46A9-A1BD-525ACC63428B}" sibTransId="{D384DDE0-0A2B-469A-97AD-A7F7B99C3D96}"/>
    <dgm:cxn modelId="{DB44601A-A6B4-6D4A-8E54-811B733EF2C5}" srcId="{16141FD9-7E5A-BD41-AB64-300D853A67F7}" destId="{19A56AE1-CCF5-AC4F-AB41-88D5F4B51E77}" srcOrd="9" destOrd="0" parTransId="{2C4A7B5E-1D38-6D4F-8811-50CC03754E1F}" sibTransId="{4779E1D6-194F-1745-882F-27764D510035}"/>
    <dgm:cxn modelId="{D7B1301C-6CFC-6748-BEC5-8DEC6D97C342}" type="presOf" srcId="{B36A6B99-2B8B-904F-BCF1-DF358D192052}" destId="{BD663776-94EE-FC4F-8021-DB7CFCC7CA50}" srcOrd="0" destOrd="2" presId="urn:microsoft.com/office/officeart/2005/8/layout/chevron1"/>
    <dgm:cxn modelId="{8F90D226-B16C-49CB-8FC6-38066F536270}" srcId="{4A352B8C-4085-4439-99CE-5C9C38AF9645}" destId="{8D782737-288D-4703-A00E-997597E84AEA}" srcOrd="3" destOrd="0" parTransId="{2E4EED0D-3C82-424A-B97D-A9FB24B7226B}" sibTransId="{BF1F4D8E-C8D6-4675-B56E-6D506A330D90}"/>
    <dgm:cxn modelId="{126C842B-811A-814B-843D-BB836477FFA4}" type="presOf" srcId="{B98010E4-7CE7-4D15-B2D7-F4035D9C9D69}" destId="{F3CF28F9-470A-144D-9064-431CA14529DD}" srcOrd="0" destOrd="7" presId="urn:microsoft.com/office/officeart/2005/8/layout/chevron1"/>
    <dgm:cxn modelId="{E1EC842E-6B34-4430-A9A1-009E11F8656C}" srcId="{DC5E753E-5B71-4107-877C-F3F0A3EE478A}" destId="{B98010E4-7CE7-4D15-B2D7-F4035D9C9D69}" srcOrd="7" destOrd="0" parTransId="{91DDCF48-F6CA-4BA3-B456-39FF57170D57}" sibTransId="{4D72B33F-A194-40DF-94A5-3AFBB1E2A927}"/>
    <dgm:cxn modelId="{6FE82231-EF75-45EB-AC9B-D8E673871C9E}" srcId="{4A352B8C-4085-4439-99CE-5C9C38AF9645}" destId="{BD25372D-EDC3-44AE-BA0F-C673E6EF2780}" srcOrd="4" destOrd="0" parTransId="{2B3A0D35-1F73-45C8-8013-D6494D256C33}" sibTransId="{288BA77F-54C5-4DF1-A26E-16C6F4261DEF}"/>
    <dgm:cxn modelId="{9E3A3435-92B6-49D2-93FA-26C888726B89}" srcId="{F56A802A-DCD5-43A7-974A-1EE928B70D6E}" destId="{4A352B8C-4085-4439-99CE-5C9C38AF9645}" srcOrd="1" destOrd="0" parTransId="{74D066D1-382F-432F-AAD3-0F38E2A1D9F6}" sibTransId="{EECB2220-E019-440C-9A6F-2C45E103E72D}"/>
    <dgm:cxn modelId="{43EEA836-F208-E549-824E-95709C6C7BC0}" type="presOf" srcId="{DB147187-8801-FB40-B9AA-4EC29D1BD6D9}" destId="{BD663776-94EE-FC4F-8021-DB7CFCC7CA50}" srcOrd="0" destOrd="7" presId="urn:microsoft.com/office/officeart/2005/8/layout/chevron1"/>
    <dgm:cxn modelId="{621FBD3B-09F3-D941-BFD3-F1D27E4B3924}" type="presOf" srcId="{E6BA35E0-8A79-4C82-93C4-5CD08D3FDF15}" destId="{201F73DD-B277-7E40-B6A1-04FE9B42C65C}" srcOrd="0" destOrd="14" presId="urn:microsoft.com/office/officeart/2005/8/layout/chevron1"/>
    <dgm:cxn modelId="{6D07C13B-1434-5343-86BA-D9FEF27C2F3D}" srcId="{4A352B8C-4085-4439-99CE-5C9C38AF9645}" destId="{141E589B-25B3-FD4F-90EF-0EDEED2F2287}" srcOrd="5" destOrd="0" parTransId="{352EB534-544B-7B45-BD17-9C2646FF31EB}" sibTransId="{0E797708-43E7-C241-9AD0-DA8CB0D81BC7}"/>
    <dgm:cxn modelId="{DF221E42-858A-D445-BE3D-EBE746C33451}" type="presOf" srcId="{5A419606-83FD-C942-A966-2C5C4C08FF95}" destId="{BD663776-94EE-FC4F-8021-DB7CFCC7CA50}" srcOrd="0" destOrd="10" presId="urn:microsoft.com/office/officeart/2005/8/layout/chevron1"/>
    <dgm:cxn modelId="{26F2E344-2761-C543-9359-E953F56A349C}" type="presOf" srcId="{18FE0E4D-A677-A442-9883-FCC81B5D61AF}" destId="{BD663776-94EE-FC4F-8021-DB7CFCC7CA50}" srcOrd="0" destOrd="3" presId="urn:microsoft.com/office/officeart/2005/8/layout/chevron1"/>
    <dgm:cxn modelId="{943A9749-8D49-E642-89CA-67FAA63DAE29}" type="presOf" srcId="{141E589B-25B3-FD4F-90EF-0EDEED2F2287}" destId="{201F73DD-B277-7E40-B6A1-04FE9B42C65C}" srcOrd="0" destOrd="5" presId="urn:microsoft.com/office/officeart/2005/8/layout/chevron1"/>
    <dgm:cxn modelId="{C7EEA84E-1714-4829-AE29-9FE7BB3A0DAA}" srcId="{F56A802A-DCD5-43A7-974A-1EE928B70D6E}" destId="{DC5E753E-5B71-4107-877C-F3F0A3EE478A}" srcOrd="0" destOrd="0" parTransId="{29F9D949-58AD-4B91-A8FC-FADC8797657D}" sibTransId="{58A665BB-C9D8-4D10-B3DD-9CEAA7F7196E}"/>
    <dgm:cxn modelId="{63AAE551-1E81-0B4D-B3CD-21CE20351F72}" type="presOf" srcId="{8D782737-288D-4703-A00E-997597E84AEA}" destId="{201F73DD-B277-7E40-B6A1-04FE9B42C65C}" srcOrd="0" destOrd="3" presId="urn:microsoft.com/office/officeart/2005/8/layout/chevron1"/>
    <dgm:cxn modelId="{62E7A15A-D00D-9748-AF12-CD45D2F68E04}" type="presOf" srcId="{E3757D78-081E-4FCD-A4B4-BC883DF0C9DE}" destId="{F3CF28F9-470A-144D-9064-431CA14529DD}" srcOrd="0" destOrd="3" presId="urn:microsoft.com/office/officeart/2005/8/layout/chevron1"/>
    <dgm:cxn modelId="{DFFE045D-2456-6D4D-A62B-F81A3E43F7D6}" type="presOf" srcId="{F56A802A-DCD5-43A7-974A-1EE928B70D6E}" destId="{F59861AD-50CB-F145-9855-BBC75D0A766B}" srcOrd="0" destOrd="0" presId="urn:microsoft.com/office/officeart/2005/8/layout/chevron1"/>
    <dgm:cxn modelId="{47823E60-3828-4C7C-BC90-3FD5FF23B995}" srcId="{4A352B8C-4085-4439-99CE-5C9C38AF9645}" destId="{8A9A795B-8B1C-46BC-95BB-0792A43D380C}" srcOrd="10" destOrd="0" parTransId="{8165375D-175B-4E2F-8669-683826C25FF8}" sibTransId="{53487259-68C4-40EF-9348-3195935E2254}"/>
    <dgm:cxn modelId="{72C71F66-3329-1D4E-93BB-31F7E0505E7F}" type="presOf" srcId="{C5AF6693-20B0-4384-ACA9-E6A12FB67810}" destId="{201F73DD-B277-7E40-B6A1-04FE9B42C65C}" srcOrd="0" destOrd="13" presId="urn:microsoft.com/office/officeart/2005/8/layout/chevron1"/>
    <dgm:cxn modelId="{E709BD6A-E5C8-DE4F-BBC7-1F64EC4D561B}" type="presOf" srcId="{311D8AFB-C30A-4813-85E5-C98ED640DCD7}" destId="{F3CF28F9-470A-144D-9064-431CA14529DD}" srcOrd="0" destOrd="1" presId="urn:microsoft.com/office/officeart/2005/8/layout/chevron1"/>
    <dgm:cxn modelId="{AB59486B-518E-4835-A82B-32471E6DB928}" srcId="{4A352B8C-4085-4439-99CE-5C9C38AF9645}" destId="{FA396895-3DA9-4BC1-A5B4-7BB66ED704D8}" srcOrd="9" destOrd="0" parTransId="{A898B2F3-2ECD-48CE-8A06-664458098CBB}" sibTransId="{373D344F-B3D0-4133-81B5-6D8250B84D54}"/>
    <dgm:cxn modelId="{46993375-AA76-C246-B51A-95D0DE4C932C}" type="presOf" srcId="{4A352B8C-4085-4439-99CE-5C9C38AF9645}" destId="{934C6549-4137-9349-83D4-07E3A8249D41}" srcOrd="0" destOrd="0" presId="urn:microsoft.com/office/officeart/2005/8/layout/chevron1"/>
    <dgm:cxn modelId="{9C2B287A-4C17-2E4A-B22B-0558D6DCB028}" type="presOf" srcId="{79D74DDF-69E3-A94D-9D35-61AC1936CEA9}" destId="{BD663776-94EE-FC4F-8021-DB7CFCC7CA50}" srcOrd="0" destOrd="8" presId="urn:microsoft.com/office/officeart/2005/8/layout/chevron1"/>
    <dgm:cxn modelId="{C9CD457A-9842-DB4E-BCC8-1FEB957C000F}" type="presOf" srcId="{BD25372D-EDC3-44AE-BA0F-C673E6EF2780}" destId="{201F73DD-B277-7E40-B6A1-04FE9B42C65C}" srcOrd="0" destOrd="4" presId="urn:microsoft.com/office/officeart/2005/8/layout/chevron1"/>
    <dgm:cxn modelId="{F47A9F80-AE8E-3944-A8EE-232A3307CC5B}" srcId="{F56A802A-DCD5-43A7-974A-1EE928B70D6E}" destId="{16141FD9-7E5A-BD41-AB64-300D853A67F7}" srcOrd="2" destOrd="0" parTransId="{4B5E7730-696E-3546-B2BB-04B0481B8435}" sibTransId="{B32F7DB1-4330-4C49-ADF8-4ED388276FFA}"/>
    <dgm:cxn modelId="{406B2985-7250-0B44-99E7-3E897BE8155A}" type="presOf" srcId="{4FC03BA4-4187-1E45-9146-F4E0A8B562C0}" destId="{BD663776-94EE-FC4F-8021-DB7CFCC7CA50}" srcOrd="0" destOrd="5" presId="urn:microsoft.com/office/officeart/2005/8/layout/chevron1"/>
    <dgm:cxn modelId="{5B5F4A86-2FDF-F14C-A8BA-14E8BF1E509A}" srcId="{16141FD9-7E5A-BD41-AB64-300D853A67F7}" destId="{967E1800-2DA8-AD4A-A4D1-4B2FC503A0A5}" srcOrd="1" destOrd="0" parTransId="{00E9C34D-A186-EA41-BAF4-D697ABA571F3}" sibTransId="{5CE87EFA-8124-6541-831B-7692FB7E0832}"/>
    <dgm:cxn modelId="{4CB5748A-7C1C-B047-A2EA-37F1A5A5ADB6}" srcId="{16141FD9-7E5A-BD41-AB64-300D853A67F7}" destId="{DB147187-8801-FB40-B9AA-4EC29D1BD6D9}" srcOrd="7" destOrd="0" parTransId="{E76240F9-CC33-1C46-BAAC-604852D47A9C}" sibTransId="{20D64FF1-5E0F-DE40-ACEF-1FB5690C6D61}"/>
    <dgm:cxn modelId="{BD91648C-2B7E-47DB-A1D5-319CAC6E7CFB}" srcId="{DC5E753E-5B71-4107-877C-F3F0A3EE478A}" destId="{311D8AFB-C30A-4813-85E5-C98ED640DCD7}" srcOrd="1" destOrd="0" parTransId="{7C0ABDA1-0E49-41B8-9BE5-5F587765B11D}" sibTransId="{08B467ED-FDA2-46B9-8391-D5891952F641}"/>
    <dgm:cxn modelId="{BD15698E-C9B9-46FB-A350-5FD58DEC2203}" srcId="{4A352B8C-4085-4439-99CE-5C9C38AF9645}" destId="{D373AC0E-B418-4C92-BA8A-3DA661E9C57A}" srcOrd="1" destOrd="0" parTransId="{3FBB09C1-B685-41EA-B3D2-DA92E052122C}" sibTransId="{00F22679-1505-4F60-8A2F-C8BF36871F70}"/>
    <dgm:cxn modelId="{376A5390-F24F-E14D-ABD5-7C0B28D2262E}" type="presOf" srcId="{16141FD9-7E5A-BD41-AB64-300D853A67F7}" destId="{AF5E0DFC-BAE0-9E43-90C6-95DB57CA2122}" srcOrd="0" destOrd="0" presId="urn:microsoft.com/office/officeart/2005/8/layout/chevron1"/>
    <dgm:cxn modelId="{03BAD391-0DF8-451B-B6AE-0577E607F57D}" srcId="{4A352B8C-4085-4439-99CE-5C9C38AF9645}" destId="{1DF51556-6A83-4DEF-8B0C-63EB168DC878}" srcOrd="8" destOrd="0" parTransId="{627893EC-D273-4DA4-947D-0B90B82161D5}" sibTransId="{BCDB1BD2-88D2-4102-B1A3-73B830192675}"/>
    <dgm:cxn modelId="{94B2A795-CBD1-244F-BD78-BB4EDD608F46}" type="presOf" srcId="{FA396895-3DA9-4BC1-A5B4-7BB66ED704D8}" destId="{201F73DD-B277-7E40-B6A1-04FE9B42C65C}" srcOrd="0" destOrd="9" presId="urn:microsoft.com/office/officeart/2005/8/layout/chevron1"/>
    <dgm:cxn modelId="{040CDD95-4533-764C-81DB-7C8A46EE523A}" srcId="{16141FD9-7E5A-BD41-AB64-300D853A67F7}" destId="{79D74DDF-69E3-A94D-9D35-61AC1936CEA9}" srcOrd="8" destOrd="0" parTransId="{99FA747A-FB2C-4143-BDB9-2373397A1213}" sibTransId="{6285A29C-D0DE-044E-A718-3117F9AA2239}"/>
    <dgm:cxn modelId="{3B152998-FAC8-4A42-AE5D-2512C21674D5}" srcId="{DC5E753E-5B71-4107-877C-F3F0A3EE478A}" destId="{33AB47BC-D844-4158-937F-196B96121AF4}" srcOrd="0" destOrd="0" parTransId="{70550898-9515-461D-981B-EAD3083FA95C}" sibTransId="{2261F04B-0F68-42B7-AD38-AAA6D42A7601}"/>
    <dgm:cxn modelId="{FFA07F9B-C2D8-E848-BCFE-3E0009688B4B}" type="presOf" srcId="{DF50D6CA-5E50-4416-BEC4-9A2B7EE900ED}" destId="{201F73DD-B277-7E40-B6A1-04FE9B42C65C}" srcOrd="0" destOrd="12" presId="urn:microsoft.com/office/officeart/2005/8/layout/chevron1"/>
    <dgm:cxn modelId="{79EBB29C-0420-4DD9-81D4-9BBB7D2FE254}" srcId="{4A352B8C-4085-4439-99CE-5C9C38AF9645}" destId="{C5AF6693-20B0-4384-ACA9-E6A12FB67810}" srcOrd="13" destOrd="0" parTransId="{DC7EFC00-5A28-488B-8057-6C0AC7F5FD70}" sibTransId="{F395EDA4-7EE0-4617-BBFC-8FEC9B2A62F9}"/>
    <dgm:cxn modelId="{9ED1B2A5-A2B6-9645-8500-48479B2164D5}" type="presOf" srcId="{7A24D504-79F0-0E41-9A19-DF07C50545AE}" destId="{201F73DD-B277-7E40-B6A1-04FE9B42C65C}" srcOrd="0" destOrd="7" presId="urn:microsoft.com/office/officeart/2005/8/layout/chevron1"/>
    <dgm:cxn modelId="{8A0124A6-0FDF-4745-A8FD-FA9CFE6CF464}" srcId="{4A352B8C-4085-4439-99CE-5C9C38AF9645}" destId="{FF401D21-09A2-4B64-8956-722BBAC3B993}" srcOrd="0" destOrd="0" parTransId="{4C48CEB1-A0CF-4F4C-BCFB-323AECA70241}" sibTransId="{A1FABE30-74E3-4291-94B3-FCB1250246CA}"/>
    <dgm:cxn modelId="{1DDB1BAD-E1D3-0443-88D7-F8A57CA37F92}" type="presOf" srcId="{D2ECF3C9-C216-4C01-9825-2139166AB7D5}" destId="{F3CF28F9-470A-144D-9064-431CA14529DD}" srcOrd="0" destOrd="5" presId="urn:microsoft.com/office/officeart/2005/8/layout/chevron1"/>
    <dgm:cxn modelId="{D75896AD-91D3-D94E-ADD2-7E07FCB71951}" srcId="{16141FD9-7E5A-BD41-AB64-300D853A67F7}" destId="{B36A6B99-2B8B-904F-BCF1-DF358D192052}" srcOrd="2" destOrd="0" parTransId="{A2629E6A-8BCB-6145-ABA4-61CBE89A3C78}" sibTransId="{6BC2A38B-95B5-394A-9918-285B82422F74}"/>
    <dgm:cxn modelId="{178AD0AE-A852-624B-B259-486DB2BE2A25}" type="presOf" srcId="{D373AC0E-B418-4C92-BA8A-3DA661E9C57A}" destId="{201F73DD-B277-7E40-B6A1-04FE9B42C65C}" srcOrd="0" destOrd="1" presId="urn:microsoft.com/office/officeart/2005/8/layout/chevron1"/>
    <dgm:cxn modelId="{268417B6-EE94-8448-9023-DC62800625F0}" type="presOf" srcId="{33AB47BC-D844-4158-937F-196B96121AF4}" destId="{F3CF28F9-470A-144D-9064-431CA14529DD}" srcOrd="0" destOrd="0" presId="urn:microsoft.com/office/officeart/2005/8/layout/chevron1"/>
    <dgm:cxn modelId="{7DF5B4B6-92DF-DE4E-81A7-CF1C165DF59A}" type="presOf" srcId="{8A9A795B-8B1C-46BC-95BB-0792A43D380C}" destId="{201F73DD-B277-7E40-B6A1-04FE9B42C65C}" srcOrd="0" destOrd="10" presId="urn:microsoft.com/office/officeart/2005/8/layout/chevron1"/>
    <dgm:cxn modelId="{1E816DB8-813F-2349-96A7-67DF9CB01C4D}" srcId="{16141FD9-7E5A-BD41-AB64-300D853A67F7}" destId="{4FC03BA4-4187-1E45-9146-F4E0A8B562C0}" srcOrd="5" destOrd="0" parTransId="{26491CC8-1CA4-DD4A-9ECF-5775088F955E}" sibTransId="{52B11F28-6F01-BF42-A01B-D17C9673D5C5}"/>
    <dgm:cxn modelId="{0B3095BB-A0D2-BA40-A964-3CBD35984F39}" type="presOf" srcId="{31E810CF-A854-4C18-985E-7DCEFB2B38F0}" destId="{F3CF28F9-470A-144D-9064-431CA14529DD}" srcOrd="0" destOrd="6" presId="urn:microsoft.com/office/officeart/2005/8/layout/chevron1"/>
    <dgm:cxn modelId="{5B72B6BC-57D0-F548-B2D4-5270E564E363}" type="presOf" srcId="{80A224C7-00D3-4B4C-974E-898CD93BE929}" destId="{F3CF28F9-470A-144D-9064-431CA14529DD}" srcOrd="0" destOrd="4" presId="urn:microsoft.com/office/officeart/2005/8/layout/chevron1"/>
    <dgm:cxn modelId="{C674F2BD-916E-DD4E-9CCB-F5402ED915AA}" srcId="{4A352B8C-4085-4439-99CE-5C9C38AF9645}" destId="{EFA1D429-482D-054E-86CD-11DC0F2136D4}" srcOrd="11" destOrd="0" parTransId="{3F505099-928C-6F40-A0CB-A247A296B185}" sibTransId="{B6E74891-96EF-8B40-8E8E-EAF7FEA59564}"/>
    <dgm:cxn modelId="{7856D5C7-5613-47F9-B895-9435D9230D0B}" srcId="{DC5E753E-5B71-4107-877C-F3F0A3EE478A}" destId="{681675E7-8EE0-4717-8424-F1D326B19037}" srcOrd="2" destOrd="0" parTransId="{DBC7336D-BF8A-4911-AC82-1051DE1D7600}" sibTransId="{781B1748-A0A5-410E-A007-562108C8A319}"/>
    <dgm:cxn modelId="{9B1044D1-CB56-D74A-86E5-F9AE9A7C2139}" type="presOf" srcId="{FD917CB7-0374-4489-82F7-860E8EBF37D8}" destId="{201F73DD-B277-7E40-B6A1-04FE9B42C65C}" srcOrd="0" destOrd="2" presId="urn:microsoft.com/office/officeart/2005/8/layout/chevron1"/>
    <dgm:cxn modelId="{F8512DD8-BAB5-4F7E-87FF-601CA8C0F51E}" srcId="{DC5E753E-5B71-4107-877C-F3F0A3EE478A}" destId="{E3757D78-081E-4FCD-A4B4-BC883DF0C9DE}" srcOrd="3" destOrd="0" parTransId="{0D3C5F01-EF51-49E2-83ED-964A7F62DBA0}" sibTransId="{84A483EF-54E3-44BC-8E7E-4DDBF55F49A7}"/>
    <dgm:cxn modelId="{023BE2E0-8529-4847-9C51-242F16B0CFED}" srcId="{DC5E753E-5B71-4107-877C-F3F0A3EE478A}" destId="{80A224C7-00D3-4B4C-974E-898CD93BE929}" srcOrd="4" destOrd="0" parTransId="{F693187E-2034-45F0-8F8A-DDC3445D0F0C}" sibTransId="{0006B003-A1DA-43C1-9C06-B833F56F6DBC}"/>
    <dgm:cxn modelId="{E3D084E1-5EE3-F548-9DF0-28873E3AF6A7}" srcId="{16141FD9-7E5A-BD41-AB64-300D853A67F7}" destId="{18FE0E4D-A677-A442-9883-FCC81B5D61AF}" srcOrd="3" destOrd="0" parTransId="{303C2736-679D-9B46-8EF4-ACD578D5D743}" sibTransId="{A3C0E409-717B-3B41-8EEE-DE9D74C819EC}"/>
    <dgm:cxn modelId="{B9EEACE5-179D-2745-8F2C-19AB87508505}" type="presOf" srcId="{681675E7-8EE0-4717-8424-F1D326B19037}" destId="{F3CF28F9-470A-144D-9064-431CA14529DD}" srcOrd="0" destOrd="2" presId="urn:microsoft.com/office/officeart/2005/8/layout/chevron1"/>
    <dgm:cxn modelId="{9FD5D6E7-166E-F043-80A5-B7FCA044A41B}" type="presOf" srcId="{19A56AE1-CCF5-AC4F-AB41-88D5F4B51E77}" destId="{BD663776-94EE-FC4F-8021-DB7CFCC7CA50}" srcOrd="0" destOrd="9" presId="urn:microsoft.com/office/officeart/2005/8/layout/chevron1"/>
    <dgm:cxn modelId="{A0F8DCE8-5A7F-B649-A6F3-9EA726F93248}" type="presOf" srcId="{FF401D21-09A2-4B64-8956-722BBAC3B993}" destId="{201F73DD-B277-7E40-B6A1-04FE9B42C65C}" srcOrd="0" destOrd="0" presId="urn:microsoft.com/office/officeart/2005/8/layout/chevron1"/>
    <dgm:cxn modelId="{9717BBEC-FD15-BE4D-8A4B-C8397053C532}" srcId="{16141FD9-7E5A-BD41-AB64-300D853A67F7}" destId="{28040315-5412-C14A-85BC-F21BEB9BA31C}" srcOrd="4" destOrd="0" parTransId="{330641BE-FFD8-6D47-AED9-68B22EA6F806}" sibTransId="{1F1109FB-850C-034D-9F64-A6778DB26920}"/>
    <dgm:cxn modelId="{CFE3E1EC-5328-41B2-A85E-AD6EECC93705}" srcId="{DC5E753E-5B71-4107-877C-F3F0A3EE478A}" destId="{D2ECF3C9-C216-4C01-9825-2139166AB7D5}" srcOrd="5" destOrd="0" parTransId="{0C893170-F171-4E3A-80E8-FC63C4C73C02}" sibTransId="{2B499F5A-2DB2-44D6-A316-B80DEE14A333}"/>
    <dgm:cxn modelId="{471299ED-F210-104E-88A8-22384DCFCBD3}" type="presOf" srcId="{1DF51556-6A83-4DEF-8B0C-63EB168DC878}" destId="{201F73DD-B277-7E40-B6A1-04FE9B42C65C}" srcOrd="0" destOrd="8" presId="urn:microsoft.com/office/officeart/2005/8/layout/chevron1"/>
    <dgm:cxn modelId="{99043AF0-4188-1E45-A133-66C8887EF8EB}" srcId="{16141FD9-7E5A-BD41-AB64-300D853A67F7}" destId="{5A419606-83FD-C942-A966-2C5C4C08FF95}" srcOrd="10" destOrd="0" parTransId="{95628137-AC7D-E74F-B0B2-8FE1A3307A4E}" sibTransId="{68BDD11A-2E34-144C-985A-43A26A504B27}"/>
    <dgm:cxn modelId="{D2E1F1F0-833E-3041-A6A9-168EF673068D}" srcId="{16141FD9-7E5A-BD41-AB64-300D853A67F7}" destId="{6B2EB993-51C3-C448-8BBA-CC2D5C020B35}" srcOrd="6" destOrd="0" parTransId="{61D59F83-86DA-AA46-92D4-55D0994011A8}" sibTransId="{0F62A00B-0B24-734F-9415-AE9F478CEDE4}"/>
    <dgm:cxn modelId="{088972F1-9177-964A-B61E-2EA82324FD40}" srcId="{4A352B8C-4085-4439-99CE-5C9C38AF9645}" destId="{7A24D504-79F0-0E41-9A19-DF07C50545AE}" srcOrd="7" destOrd="0" parTransId="{35A4CA41-DA41-FC49-9570-2B6CF8A75C5B}" sibTransId="{EC18A8C7-BE17-5043-B5AD-EACA513FB4A3}"/>
    <dgm:cxn modelId="{6315A9F4-A94B-47F0-8026-C559075C1ED6}" srcId="{4A352B8C-4085-4439-99CE-5C9C38AF9645}" destId="{FD917CB7-0374-4489-82F7-860E8EBF37D8}" srcOrd="2" destOrd="0" parTransId="{C24A2B94-A50D-4028-BCD2-6F532B530542}" sibTransId="{26D96F86-F24A-481B-B310-E6A23BA98F48}"/>
    <dgm:cxn modelId="{93D46CF7-B858-1F48-B76F-E5D509324CEE}" type="presOf" srcId="{EFA1D429-482D-054E-86CD-11DC0F2136D4}" destId="{201F73DD-B277-7E40-B6A1-04FE9B42C65C}" srcOrd="0" destOrd="11" presId="urn:microsoft.com/office/officeart/2005/8/layout/chevron1"/>
    <dgm:cxn modelId="{39B7DCFD-3927-4F40-9FF1-AEFF780172C0}" srcId="{DC5E753E-5B71-4107-877C-F3F0A3EE478A}" destId="{31E810CF-A854-4C18-985E-7DCEFB2B38F0}" srcOrd="6" destOrd="0" parTransId="{CBF2D48C-8981-4EC9-9D1A-F025F853FA27}" sibTransId="{D0C6227D-1304-4625-ACA1-CBA596279194}"/>
    <dgm:cxn modelId="{CC2F1D32-FE21-634F-AFAC-4B850034C3EB}" type="presParOf" srcId="{F59861AD-50CB-F145-9855-BBC75D0A766B}" destId="{44EAF9B4-9749-9B4E-900C-E94FAB12C62C}" srcOrd="0" destOrd="0" presId="urn:microsoft.com/office/officeart/2005/8/layout/chevron1"/>
    <dgm:cxn modelId="{444837A6-DB63-B04F-848A-827718127F7D}" type="presParOf" srcId="{44EAF9B4-9749-9B4E-900C-E94FAB12C62C}" destId="{679476E9-340A-5746-B7F1-1EE347D51144}" srcOrd="0" destOrd="0" presId="urn:microsoft.com/office/officeart/2005/8/layout/chevron1"/>
    <dgm:cxn modelId="{156A7306-464F-6E4B-AD7B-A98CBA450A2C}" type="presParOf" srcId="{44EAF9B4-9749-9B4E-900C-E94FAB12C62C}" destId="{F3CF28F9-470A-144D-9064-431CA14529DD}" srcOrd="1" destOrd="0" presId="urn:microsoft.com/office/officeart/2005/8/layout/chevron1"/>
    <dgm:cxn modelId="{FCB61B9A-E42B-1244-B8C6-E64D96E92F79}" type="presParOf" srcId="{F59861AD-50CB-F145-9855-BBC75D0A766B}" destId="{F3401BCE-0749-4945-A407-EF766511E582}" srcOrd="1" destOrd="0" presId="urn:microsoft.com/office/officeart/2005/8/layout/chevron1"/>
    <dgm:cxn modelId="{601FA15A-BD59-3342-9A17-33FC2BB3D9BB}" type="presParOf" srcId="{F59861AD-50CB-F145-9855-BBC75D0A766B}" destId="{4645668A-55DE-8347-91C4-280D3E3B0D4C}" srcOrd="2" destOrd="0" presId="urn:microsoft.com/office/officeart/2005/8/layout/chevron1"/>
    <dgm:cxn modelId="{B5B97404-0C75-484A-84C8-E125BF4B6EB8}" type="presParOf" srcId="{4645668A-55DE-8347-91C4-280D3E3B0D4C}" destId="{934C6549-4137-9349-83D4-07E3A8249D41}" srcOrd="0" destOrd="0" presId="urn:microsoft.com/office/officeart/2005/8/layout/chevron1"/>
    <dgm:cxn modelId="{93C4F18F-4488-514F-86AF-3BA20332F660}" type="presParOf" srcId="{4645668A-55DE-8347-91C4-280D3E3B0D4C}" destId="{201F73DD-B277-7E40-B6A1-04FE9B42C65C}" srcOrd="1" destOrd="0" presId="urn:microsoft.com/office/officeart/2005/8/layout/chevron1"/>
    <dgm:cxn modelId="{4EB6DC64-AFB2-2446-B41C-DC715128675A}" type="presParOf" srcId="{F59861AD-50CB-F145-9855-BBC75D0A766B}" destId="{FEDAD0B6-9FE6-A544-ACD9-4A22D9FC0EB8}" srcOrd="3" destOrd="0" presId="urn:microsoft.com/office/officeart/2005/8/layout/chevron1"/>
    <dgm:cxn modelId="{AA04493A-9F2B-9846-B714-F7EDCEFD3133}" type="presParOf" srcId="{F59861AD-50CB-F145-9855-BBC75D0A766B}" destId="{6EDE38BC-A343-1F40-AC34-6A3473EA85BB}" srcOrd="4" destOrd="0" presId="urn:microsoft.com/office/officeart/2005/8/layout/chevron1"/>
    <dgm:cxn modelId="{CD1992B4-6C1B-D145-A47B-C436353A8132}" type="presParOf" srcId="{6EDE38BC-A343-1F40-AC34-6A3473EA85BB}" destId="{AF5E0DFC-BAE0-9E43-90C6-95DB57CA2122}" srcOrd="0" destOrd="0" presId="urn:microsoft.com/office/officeart/2005/8/layout/chevron1"/>
    <dgm:cxn modelId="{7F4815CF-B952-3B45-8694-EC7F80349D05}" type="presParOf" srcId="{6EDE38BC-A343-1F40-AC34-6A3473EA85BB}" destId="{BD663776-94EE-FC4F-8021-DB7CFCC7CA50}"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4B89F-A7BA-4418-820A-2D539572558C}">
      <dsp:nvSpPr>
        <dsp:cNvPr id="0" name=""/>
        <dsp:cNvSpPr/>
      </dsp:nvSpPr>
      <dsp:spPr>
        <a:xfrm>
          <a:off x="0" y="488"/>
          <a:ext cx="6895577" cy="11440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27EE6-D6C2-4572-9D89-C91580204411}">
      <dsp:nvSpPr>
        <dsp:cNvPr id="0" name=""/>
        <dsp:cNvSpPr/>
      </dsp:nvSpPr>
      <dsp:spPr>
        <a:xfrm>
          <a:off x="346084" y="257907"/>
          <a:ext cx="629244" cy="629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9ED7F-EF33-4679-9970-9D8B0379D3FF}">
      <dsp:nvSpPr>
        <dsp:cNvPr id="0" name=""/>
        <dsp:cNvSpPr/>
      </dsp:nvSpPr>
      <dsp:spPr>
        <a:xfrm>
          <a:off x="1321414" y="488"/>
          <a:ext cx="5574162" cy="114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82" tIns="121082" rIns="121082" bIns="121082" numCol="1" spcCol="1270" anchor="ctr" anchorCtr="0">
          <a:noAutofit/>
        </a:bodyPr>
        <a:lstStyle/>
        <a:p>
          <a:pPr marL="0" lvl="0" indent="0" algn="l" defTabSz="755650">
            <a:lnSpc>
              <a:spcPct val="100000"/>
            </a:lnSpc>
            <a:spcBef>
              <a:spcPct val="0"/>
            </a:spcBef>
            <a:spcAft>
              <a:spcPct val="35000"/>
            </a:spcAft>
            <a:buNone/>
          </a:pPr>
          <a:r>
            <a:rPr lang="en-US" sz="1700" b="0" i="0" kern="1200"/>
            <a:t>Select the best next move to maximize winning chances.</a:t>
          </a:r>
          <a:endParaRPr lang="en-US" sz="1700" kern="1200"/>
        </a:p>
      </dsp:txBody>
      <dsp:txXfrm>
        <a:off x="1321414" y="488"/>
        <a:ext cx="5574162" cy="1144081"/>
      </dsp:txXfrm>
    </dsp:sp>
    <dsp:sp modelId="{CB745CC2-C77B-492E-A895-2945C1731709}">
      <dsp:nvSpPr>
        <dsp:cNvPr id="0" name=""/>
        <dsp:cNvSpPr/>
      </dsp:nvSpPr>
      <dsp:spPr>
        <a:xfrm>
          <a:off x="0" y="1430590"/>
          <a:ext cx="6895577" cy="11440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2C945-61A8-471F-8CCA-1F341A76E371}">
      <dsp:nvSpPr>
        <dsp:cNvPr id="0" name=""/>
        <dsp:cNvSpPr/>
      </dsp:nvSpPr>
      <dsp:spPr>
        <a:xfrm>
          <a:off x="346084" y="1688009"/>
          <a:ext cx="629244" cy="629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AB60C-6117-427A-AB09-8B4891245755}">
      <dsp:nvSpPr>
        <dsp:cNvPr id="0" name=""/>
        <dsp:cNvSpPr/>
      </dsp:nvSpPr>
      <dsp:spPr>
        <a:xfrm>
          <a:off x="1321414" y="1430590"/>
          <a:ext cx="5574162" cy="114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82" tIns="121082" rIns="121082" bIns="121082" numCol="1" spcCol="1270" anchor="ctr" anchorCtr="0">
          <a:noAutofit/>
        </a:bodyPr>
        <a:lstStyle/>
        <a:p>
          <a:pPr marL="0" lvl="0" indent="0" algn="l" defTabSz="755650">
            <a:lnSpc>
              <a:spcPct val="100000"/>
            </a:lnSpc>
            <a:spcBef>
              <a:spcPct val="0"/>
            </a:spcBef>
            <a:spcAft>
              <a:spcPct val="35000"/>
            </a:spcAft>
            <a:buNone/>
          </a:pPr>
          <a:r>
            <a:rPr lang="en-US" sz="1700" b="0" i="0" kern="1200"/>
            <a:t>Use attention in transformers to consider previous moves as context.</a:t>
          </a:r>
          <a:endParaRPr lang="en-US" sz="1700" kern="1200"/>
        </a:p>
      </dsp:txBody>
      <dsp:txXfrm>
        <a:off x="1321414" y="1430590"/>
        <a:ext cx="5574162" cy="1144081"/>
      </dsp:txXfrm>
    </dsp:sp>
    <dsp:sp modelId="{2E100C99-B319-4602-8DE9-1EB6FF133BA5}">
      <dsp:nvSpPr>
        <dsp:cNvPr id="0" name=""/>
        <dsp:cNvSpPr/>
      </dsp:nvSpPr>
      <dsp:spPr>
        <a:xfrm>
          <a:off x="0" y="2860692"/>
          <a:ext cx="6895577" cy="11440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FCDFB-CB22-4A47-BF76-6D1849CA4D47}">
      <dsp:nvSpPr>
        <dsp:cNvPr id="0" name=""/>
        <dsp:cNvSpPr/>
      </dsp:nvSpPr>
      <dsp:spPr>
        <a:xfrm>
          <a:off x="346084" y="3118110"/>
          <a:ext cx="629244" cy="629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CA7FE-F852-4E1F-9122-F11B4144FAC6}">
      <dsp:nvSpPr>
        <dsp:cNvPr id="0" name=""/>
        <dsp:cNvSpPr/>
      </dsp:nvSpPr>
      <dsp:spPr>
        <a:xfrm>
          <a:off x="1321414" y="2860692"/>
          <a:ext cx="5574162" cy="114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82" tIns="121082" rIns="121082" bIns="121082" numCol="1" spcCol="1270" anchor="ctr" anchorCtr="0">
          <a:noAutofit/>
        </a:bodyPr>
        <a:lstStyle/>
        <a:p>
          <a:pPr marL="0" lvl="0" indent="0" algn="l" defTabSz="755650">
            <a:lnSpc>
              <a:spcPct val="100000"/>
            </a:lnSpc>
            <a:spcBef>
              <a:spcPct val="0"/>
            </a:spcBef>
            <a:spcAft>
              <a:spcPct val="35000"/>
            </a:spcAft>
            <a:buNone/>
          </a:pPr>
          <a:r>
            <a:rPr lang="en-US" sz="1700" b="0" i="0" kern="1200"/>
            <a:t>Implement next-move prediction (causal language modeling) as the self-supervised learning objective.</a:t>
          </a:r>
          <a:endParaRPr lang="en-US" sz="1700" kern="1200"/>
        </a:p>
      </dsp:txBody>
      <dsp:txXfrm>
        <a:off x="1321414" y="2860692"/>
        <a:ext cx="5574162" cy="1144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B9824-3E61-8D48-8C3C-E2F7DE88CDDF}">
      <dsp:nvSpPr>
        <dsp:cNvPr id="0" name=""/>
        <dsp:cNvSpPr/>
      </dsp:nvSpPr>
      <dsp:spPr>
        <a:xfrm>
          <a:off x="1476718" y="1183981"/>
          <a:ext cx="1176773" cy="71"/>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CA64A6-78F6-A540-9CFA-DF875462B864}">
      <dsp:nvSpPr>
        <dsp:cNvPr id="0" name=""/>
        <dsp:cNvSpPr/>
      </dsp:nvSpPr>
      <dsp:spPr>
        <a:xfrm>
          <a:off x="2724099" y="1085072"/>
          <a:ext cx="135328" cy="254393"/>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1D0199-6114-1642-888F-700CDB5AF278}">
      <dsp:nvSpPr>
        <dsp:cNvPr id="0" name=""/>
        <dsp:cNvSpPr/>
      </dsp:nvSpPr>
      <dsp:spPr>
        <a:xfrm>
          <a:off x="705655" y="560051"/>
          <a:ext cx="1247933" cy="124793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27" tIns="48427" rIns="48427" bIns="48427"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888411" y="742807"/>
        <a:ext cx="882421" cy="882421"/>
      </dsp:txXfrm>
    </dsp:sp>
    <dsp:sp modelId="{D81D3C09-7B01-764C-B20B-63F24C7C5F83}">
      <dsp:nvSpPr>
        <dsp:cNvPr id="0" name=""/>
        <dsp:cNvSpPr/>
      </dsp:nvSpPr>
      <dsp:spPr>
        <a:xfrm>
          <a:off x="5751" y="1973560"/>
          <a:ext cx="2647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857" tIns="165100" rIns="208857"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Filtering High-Quality Games:</a:t>
          </a:r>
        </a:p>
        <a:p>
          <a:pPr marL="0" lvl="0" indent="0" algn="l" defTabSz="488950">
            <a:lnSpc>
              <a:spcPct val="90000"/>
            </a:lnSpc>
            <a:spcBef>
              <a:spcPct val="0"/>
            </a:spcBef>
            <a:spcAft>
              <a:spcPct val="35000"/>
            </a:spcAft>
            <a:buNone/>
          </a:pPr>
          <a:r>
            <a:rPr lang="en-US" sz="1100" b="0" i="0" kern="1200" dirty="0"/>
            <a:t>Filters games where at least one player has an Elo rating above 2500, ensuring high-quality games.</a:t>
          </a:r>
          <a:endParaRPr lang="en-US" sz="1100" kern="1200" dirty="0"/>
        </a:p>
      </dsp:txBody>
      <dsp:txXfrm>
        <a:off x="5751" y="2366680"/>
        <a:ext cx="2647741" cy="1572480"/>
      </dsp:txXfrm>
    </dsp:sp>
    <dsp:sp modelId="{7A5DC5D5-D85D-EA4B-9894-4B59FAD4DF1F}">
      <dsp:nvSpPr>
        <dsp:cNvPr id="0" name=""/>
        <dsp:cNvSpPr/>
      </dsp:nvSpPr>
      <dsp:spPr>
        <a:xfrm>
          <a:off x="2947686" y="1184074"/>
          <a:ext cx="2647741"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A99755-E0FB-EA47-8217-F3D52408BDAF}">
      <dsp:nvSpPr>
        <dsp:cNvPr id="0" name=""/>
        <dsp:cNvSpPr/>
      </dsp:nvSpPr>
      <dsp:spPr>
        <a:xfrm>
          <a:off x="5666033" y="1085150"/>
          <a:ext cx="135328" cy="254469"/>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9E5196-873F-8D4B-9AC2-9EF296D113B2}">
      <dsp:nvSpPr>
        <dsp:cNvPr id="0" name=""/>
        <dsp:cNvSpPr/>
      </dsp:nvSpPr>
      <dsp:spPr>
        <a:xfrm>
          <a:off x="3647590" y="560143"/>
          <a:ext cx="1247933" cy="124793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27" tIns="48427" rIns="48427" bIns="48427"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830346" y="742899"/>
        <a:ext cx="882421" cy="882421"/>
      </dsp:txXfrm>
    </dsp:sp>
    <dsp:sp modelId="{EE0FB681-3571-7744-B1DE-4EDFC451EDAF}">
      <dsp:nvSpPr>
        <dsp:cNvPr id="0" name=""/>
        <dsp:cNvSpPr/>
      </dsp:nvSpPr>
      <dsp:spPr>
        <a:xfrm>
          <a:off x="2947686" y="1973769"/>
          <a:ext cx="2647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857" tIns="165100" rIns="208857"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Extracting Moves:</a:t>
          </a:r>
        </a:p>
        <a:p>
          <a:pPr marL="0" lvl="0" indent="0" algn="l" defTabSz="488950">
            <a:lnSpc>
              <a:spcPct val="90000"/>
            </a:lnSpc>
            <a:spcBef>
              <a:spcPct val="0"/>
            </a:spcBef>
            <a:spcAft>
              <a:spcPct val="35000"/>
            </a:spcAft>
            <a:buNone/>
          </a:pPr>
          <a:r>
            <a:rPr lang="en-US" sz="1100" b="0" i="0" kern="1200" dirty="0"/>
            <a:t>Removes move prefixes like "W1." and "B1." from the raw move data, leaving only the actual moves.</a:t>
          </a:r>
          <a:endParaRPr lang="en-US" sz="1100" kern="1200" dirty="0"/>
        </a:p>
      </dsp:txBody>
      <dsp:txXfrm>
        <a:off x="2947686" y="2366889"/>
        <a:ext cx="2647741" cy="1572480"/>
      </dsp:txXfrm>
    </dsp:sp>
    <dsp:sp modelId="{264C04C6-C2C4-A84B-9EC9-B6EA3A8577FE}">
      <dsp:nvSpPr>
        <dsp:cNvPr id="0" name=""/>
        <dsp:cNvSpPr/>
      </dsp:nvSpPr>
      <dsp:spPr>
        <a:xfrm>
          <a:off x="5889621" y="1184074"/>
          <a:ext cx="2647741"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9E3A1B-297C-9243-AF3D-9D0E8D7CC2C4}">
      <dsp:nvSpPr>
        <dsp:cNvPr id="0" name=""/>
        <dsp:cNvSpPr/>
      </dsp:nvSpPr>
      <dsp:spPr>
        <a:xfrm>
          <a:off x="8607968" y="1085150"/>
          <a:ext cx="135328" cy="254469"/>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F47D2-9E2D-E647-A9CC-034D86CBA0C5}">
      <dsp:nvSpPr>
        <dsp:cNvPr id="0" name=""/>
        <dsp:cNvSpPr/>
      </dsp:nvSpPr>
      <dsp:spPr>
        <a:xfrm>
          <a:off x="6589524" y="560143"/>
          <a:ext cx="1247933" cy="124793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27" tIns="48427" rIns="48427" bIns="48427"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772280" y="742899"/>
        <a:ext cx="882421" cy="882421"/>
      </dsp:txXfrm>
    </dsp:sp>
    <dsp:sp modelId="{C6CF06E7-1EBB-494A-8C22-20B96D05D070}">
      <dsp:nvSpPr>
        <dsp:cNvPr id="0" name=""/>
        <dsp:cNvSpPr/>
      </dsp:nvSpPr>
      <dsp:spPr>
        <a:xfrm>
          <a:off x="5889621" y="1973769"/>
          <a:ext cx="2647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857" tIns="165100" rIns="208857"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Removing PGN Data Features:</a:t>
          </a:r>
        </a:p>
        <a:p>
          <a:pPr marL="0" lvl="0" indent="0" algn="l" defTabSz="488950">
            <a:lnSpc>
              <a:spcPct val="90000"/>
            </a:lnSpc>
            <a:spcBef>
              <a:spcPct val="0"/>
            </a:spcBef>
            <a:spcAft>
              <a:spcPct val="35000"/>
            </a:spcAft>
            <a:buNone/>
          </a:pPr>
          <a:r>
            <a:rPr lang="en-US" sz="1100" b="0" i="0" kern="1200" dirty="0"/>
            <a:t>Focus solely on the sequence of moves by removing all PGN data features such as time, players, and results, retaining only the move sequences.</a:t>
          </a:r>
          <a:endParaRPr lang="en-US" sz="1100" b="1" i="0" kern="1200" dirty="0"/>
        </a:p>
        <a:p>
          <a:pPr marL="0" lvl="0" indent="0" algn="l" defTabSz="488950">
            <a:lnSpc>
              <a:spcPct val="90000"/>
            </a:lnSpc>
            <a:spcBef>
              <a:spcPct val="0"/>
            </a:spcBef>
            <a:spcAft>
              <a:spcPct val="35000"/>
            </a:spcAft>
            <a:buNone/>
          </a:pPr>
          <a:endParaRPr lang="en-US" sz="1100" kern="1200" dirty="0"/>
        </a:p>
      </dsp:txBody>
      <dsp:txXfrm>
        <a:off x="5889621" y="2366889"/>
        <a:ext cx="2647741" cy="1572480"/>
      </dsp:txXfrm>
    </dsp:sp>
    <dsp:sp modelId="{C72ADA1E-9F1C-4041-AB48-6CDD96091014}">
      <dsp:nvSpPr>
        <dsp:cNvPr id="0" name=""/>
        <dsp:cNvSpPr/>
      </dsp:nvSpPr>
      <dsp:spPr>
        <a:xfrm>
          <a:off x="8831555" y="1184074"/>
          <a:ext cx="1323870"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1DCCCE-2255-634D-BC29-3965DAB56674}">
      <dsp:nvSpPr>
        <dsp:cNvPr id="0" name=""/>
        <dsp:cNvSpPr/>
      </dsp:nvSpPr>
      <dsp:spPr>
        <a:xfrm>
          <a:off x="9531459" y="560143"/>
          <a:ext cx="1247933" cy="124793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27" tIns="48427" rIns="48427" bIns="48427"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714215" y="742899"/>
        <a:ext cx="882421" cy="882421"/>
      </dsp:txXfrm>
    </dsp:sp>
    <dsp:sp modelId="{B8C35879-6A44-9947-B5BE-05A36C14C228}">
      <dsp:nvSpPr>
        <dsp:cNvPr id="0" name=""/>
        <dsp:cNvSpPr/>
      </dsp:nvSpPr>
      <dsp:spPr>
        <a:xfrm>
          <a:off x="8831555" y="1993760"/>
          <a:ext cx="2647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857" tIns="165100" rIns="208857" bIns="165100" numCol="1" spcCol="1270" anchor="t" anchorCtr="0">
          <a:noAutofit/>
        </a:bodyPr>
        <a:lstStyle/>
        <a:p>
          <a:pPr marL="0" lvl="0" indent="0" algn="l" defTabSz="488950">
            <a:lnSpc>
              <a:spcPct val="90000"/>
            </a:lnSpc>
            <a:spcBef>
              <a:spcPct val="0"/>
            </a:spcBef>
            <a:spcAft>
              <a:spcPct val="35000"/>
            </a:spcAft>
            <a:buNone/>
          </a:pPr>
          <a:r>
            <a:rPr lang="en-US" sz="1100" b="1" i="0" kern="1200"/>
            <a:t>Adding Special Tokens:</a:t>
          </a:r>
        </a:p>
        <a:p>
          <a:pPr marL="0" lvl="0" indent="0" algn="l" defTabSz="488950">
            <a:lnSpc>
              <a:spcPct val="90000"/>
            </a:lnSpc>
            <a:spcBef>
              <a:spcPct val="0"/>
            </a:spcBef>
            <a:spcAft>
              <a:spcPct val="35000"/>
            </a:spcAft>
            <a:buNone/>
          </a:pPr>
          <a:r>
            <a:rPr lang="en-US" sz="1100" b="0" i="0" kern="1200"/>
            <a:t>Inserts `&lt;bos&gt;` for beginning of sequence, `&lt;eos&gt;` for end of sequence to help the model understand the start and end of the move sequence.</a:t>
          </a:r>
          <a:endParaRPr lang="en-US" sz="1100" kern="1200" dirty="0"/>
        </a:p>
      </dsp:txBody>
      <dsp:txXfrm>
        <a:off x="8831555" y="2386880"/>
        <a:ext cx="2647741"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899CD-4C07-428D-82E4-812104CD0F1F}">
      <dsp:nvSpPr>
        <dsp:cNvPr id="0" name=""/>
        <dsp:cNvSpPr/>
      </dsp:nvSpPr>
      <dsp:spPr>
        <a:xfrm>
          <a:off x="-162397" y="10782"/>
          <a:ext cx="6490447" cy="11327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2776A-34B9-4B16-BBD7-913123108587}">
      <dsp:nvSpPr>
        <dsp:cNvPr id="0" name=""/>
        <dsp:cNvSpPr/>
      </dsp:nvSpPr>
      <dsp:spPr>
        <a:xfrm>
          <a:off x="180256" y="265648"/>
          <a:ext cx="624225" cy="623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5931B-F503-4388-9857-EDC22FAC725B}">
      <dsp:nvSpPr>
        <dsp:cNvPr id="0" name=""/>
        <dsp:cNvSpPr/>
      </dsp:nvSpPr>
      <dsp:spPr>
        <a:xfrm>
          <a:off x="1147135" y="10782"/>
          <a:ext cx="5139949" cy="1204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91" tIns="127491" rIns="127491" bIns="127491" numCol="1" spcCol="1270" anchor="ctr" anchorCtr="0">
          <a:noAutofit/>
        </a:bodyPr>
        <a:lstStyle/>
        <a:p>
          <a:pPr marL="0" lvl="0" indent="0" algn="l" defTabSz="622300">
            <a:lnSpc>
              <a:spcPct val="100000"/>
            </a:lnSpc>
            <a:spcBef>
              <a:spcPct val="0"/>
            </a:spcBef>
            <a:spcAft>
              <a:spcPct val="35000"/>
            </a:spcAft>
            <a:buNone/>
          </a:pPr>
          <a:r>
            <a:rPr lang="en-US" sz="1400" b="1" kern="1200" dirty="0"/>
            <a:t>Basic Evaluation criteria: Completes the game? </a:t>
          </a:r>
          <a:br>
            <a:rPr lang="en-US" sz="1400" kern="1200" dirty="0"/>
          </a:br>
          <a:r>
            <a:rPr lang="en-US" sz="1400" kern="1200" dirty="0"/>
            <a:t>If No: </a:t>
          </a:r>
          <a:r>
            <a:rPr lang="en-US" sz="1400" kern="1200" dirty="0" err="1"/>
            <a:t>No.of</a:t>
          </a:r>
          <a:r>
            <a:rPr lang="en-US" sz="1400" kern="1200" dirty="0"/>
            <a:t> legal moves until model breaks</a:t>
          </a:r>
        </a:p>
      </dsp:txBody>
      <dsp:txXfrm>
        <a:off x="1147135" y="10782"/>
        <a:ext cx="5139949" cy="1204642"/>
      </dsp:txXfrm>
    </dsp:sp>
    <dsp:sp modelId="{984CF81F-AB20-4A2C-ABA5-0A8E7BE220F8}">
      <dsp:nvSpPr>
        <dsp:cNvPr id="0" name=""/>
        <dsp:cNvSpPr/>
      </dsp:nvSpPr>
      <dsp:spPr>
        <a:xfrm>
          <a:off x="-162397" y="1516584"/>
          <a:ext cx="6490447" cy="11327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221FCB-61F5-4D85-A602-CE2A5DAEAC3E}">
      <dsp:nvSpPr>
        <dsp:cNvPr id="0" name=""/>
        <dsp:cNvSpPr/>
      </dsp:nvSpPr>
      <dsp:spPr>
        <a:xfrm>
          <a:off x="180256" y="1771451"/>
          <a:ext cx="624225" cy="623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21E07A-A3E9-4625-9191-2E1F8F77923C}">
      <dsp:nvSpPr>
        <dsp:cNvPr id="0" name=""/>
        <dsp:cNvSpPr/>
      </dsp:nvSpPr>
      <dsp:spPr>
        <a:xfrm>
          <a:off x="781376" y="1516584"/>
          <a:ext cx="5871467" cy="1204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91" tIns="127491" rIns="127491" bIns="127491" numCol="1" spcCol="1270" anchor="ctr" anchorCtr="0">
          <a:noAutofit/>
        </a:bodyPr>
        <a:lstStyle/>
        <a:p>
          <a:pPr marL="0" lvl="0" indent="0" algn="l" defTabSz="622300">
            <a:lnSpc>
              <a:spcPct val="100000"/>
            </a:lnSpc>
            <a:spcBef>
              <a:spcPct val="0"/>
            </a:spcBef>
            <a:spcAft>
              <a:spcPct val="35000"/>
            </a:spcAft>
            <a:buNone/>
          </a:pPr>
          <a:r>
            <a:rPr lang="en-US" sz="1400" kern="1200" dirty="0"/>
            <a:t>100 Games against stockfish, Model plays as white and vice versa</a:t>
          </a:r>
        </a:p>
        <a:p>
          <a:pPr marL="0" lvl="0" indent="0" algn="l" defTabSz="622300">
            <a:lnSpc>
              <a:spcPct val="100000"/>
            </a:lnSpc>
            <a:spcBef>
              <a:spcPct val="0"/>
            </a:spcBef>
            <a:spcAft>
              <a:spcPct val="35000"/>
            </a:spcAft>
            <a:buNone/>
          </a:pPr>
          <a:r>
            <a:rPr lang="en-US" sz="1400" kern="1200" dirty="0"/>
            <a:t>Output: Wins, Draws [80+ rule</a:t>
          </a:r>
          <a:r>
            <a:rPr lang="en-US" sz="1400" b="1" kern="1200" dirty="0"/>
            <a:t> / </a:t>
          </a:r>
          <a:r>
            <a:rPr lang="en-US" sz="1400" kern="1200" dirty="0"/>
            <a:t>3 fold repetition</a:t>
          </a:r>
          <a:r>
            <a:rPr lang="en-US" sz="1400" b="1" kern="1200" dirty="0"/>
            <a:t> / </a:t>
          </a:r>
          <a:r>
            <a:rPr lang="en-US" sz="1400" kern="1200" dirty="0"/>
            <a:t>stale mate], Loses, resigns.</a:t>
          </a:r>
        </a:p>
      </dsp:txBody>
      <dsp:txXfrm>
        <a:off x="781376" y="1516584"/>
        <a:ext cx="5871467" cy="1204642"/>
      </dsp:txXfrm>
    </dsp:sp>
    <dsp:sp modelId="{71737CBD-EF44-4CD3-B457-9EC03F29ACCE}">
      <dsp:nvSpPr>
        <dsp:cNvPr id="0" name=""/>
        <dsp:cNvSpPr/>
      </dsp:nvSpPr>
      <dsp:spPr>
        <a:xfrm>
          <a:off x="-162397" y="3022387"/>
          <a:ext cx="6490447" cy="11327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F24CA-989C-42A0-A8E4-D7B02F102935}">
      <dsp:nvSpPr>
        <dsp:cNvPr id="0" name=""/>
        <dsp:cNvSpPr/>
      </dsp:nvSpPr>
      <dsp:spPr>
        <a:xfrm>
          <a:off x="180256" y="3277254"/>
          <a:ext cx="624225" cy="623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F8ECB-EF8F-413D-B6D1-25E4977A6C23}">
      <dsp:nvSpPr>
        <dsp:cNvPr id="0" name=""/>
        <dsp:cNvSpPr/>
      </dsp:nvSpPr>
      <dsp:spPr>
        <a:xfrm>
          <a:off x="1147135" y="3022387"/>
          <a:ext cx="5139949" cy="1204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91" tIns="127491" rIns="127491" bIns="127491" numCol="1" spcCol="1270" anchor="ctr" anchorCtr="0">
          <a:noAutofit/>
        </a:bodyPr>
        <a:lstStyle/>
        <a:p>
          <a:pPr marL="0" lvl="0" indent="0" algn="l" defTabSz="622300">
            <a:lnSpc>
              <a:spcPct val="100000"/>
            </a:lnSpc>
            <a:spcBef>
              <a:spcPct val="0"/>
            </a:spcBef>
            <a:spcAft>
              <a:spcPct val="35000"/>
            </a:spcAft>
            <a:buNone/>
          </a:pPr>
          <a:r>
            <a:rPr lang="en-US" sz="1400" kern="1200" dirty="0"/>
            <a:t>Number of best moves, good moves, mistakes and blunders categorized by Chess Engine.</a:t>
          </a:r>
        </a:p>
      </dsp:txBody>
      <dsp:txXfrm>
        <a:off x="1147135" y="3022387"/>
        <a:ext cx="5139949" cy="1204642"/>
      </dsp:txXfrm>
    </dsp:sp>
    <dsp:sp modelId="{3F6362B8-0DCF-482F-833E-02E427E5E9F9}">
      <dsp:nvSpPr>
        <dsp:cNvPr id="0" name=""/>
        <dsp:cNvSpPr/>
      </dsp:nvSpPr>
      <dsp:spPr>
        <a:xfrm>
          <a:off x="-162397" y="4530807"/>
          <a:ext cx="6490447" cy="11327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2E52F8-1AE6-408A-B75B-CAB0C8A42BF7}">
      <dsp:nvSpPr>
        <dsp:cNvPr id="0" name=""/>
        <dsp:cNvSpPr/>
      </dsp:nvSpPr>
      <dsp:spPr>
        <a:xfrm>
          <a:off x="180256" y="4783057"/>
          <a:ext cx="624225" cy="623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981D9-983A-489B-A657-487F00B47F0D}">
      <dsp:nvSpPr>
        <dsp:cNvPr id="0" name=""/>
        <dsp:cNvSpPr/>
      </dsp:nvSpPr>
      <dsp:spPr>
        <a:xfrm>
          <a:off x="1147135" y="4528190"/>
          <a:ext cx="5139949" cy="1204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91" tIns="127491" rIns="127491" bIns="127491" numCol="1" spcCol="1270" anchor="ctr" anchorCtr="0">
          <a:noAutofit/>
        </a:bodyPr>
        <a:lstStyle/>
        <a:p>
          <a:pPr marL="0" lvl="0" indent="0" algn="l" defTabSz="622300">
            <a:lnSpc>
              <a:spcPct val="100000"/>
            </a:lnSpc>
            <a:spcBef>
              <a:spcPct val="0"/>
            </a:spcBef>
            <a:spcAft>
              <a:spcPct val="35000"/>
            </a:spcAft>
            <a:buNone/>
          </a:pPr>
          <a:r>
            <a:rPr lang="en-US" sz="1400" b="1" kern="1200" dirty="0"/>
            <a:t>Accuracy </a:t>
          </a:r>
          <a:r>
            <a:rPr lang="en-US" sz="1400" kern="1200" dirty="0"/>
            <a:t>= (</a:t>
          </a:r>
          <a:r>
            <a:rPr lang="en-US" sz="1400" kern="1200" dirty="0" err="1"/>
            <a:t>No.of</a:t>
          </a:r>
          <a:r>
            <a:rPr lang="en-US" sz="1400" kern="1200" dirty="0"/>
            <a:t> best moves + good moves)</a:t>
          </a:r>
          <a:r>
            <a:rPr lang="en-US" sz="1400" b="1" kern="1200" dirty="0"/>
            <a:t> / </a:t>
          </a:r>
          <a:r>
            <a:rPr lang="en-US" sz="1400" kern="1200" dirty="0"/>
            <a:t>total </a:t>
          </a:r>
          <a:r>
            <a:rPr lang="en-US" sz="1400" kern="1200" dirty="0" err="1"/>
            <a:t>No.of</a:t>
          </a:r>
          <a:r>
            <a:rPr lang="en-US" sz="1400" kern="1200" dirty="0"/>
            <a:t> moves</a:t>
          </a:r>
        </a:p>
      </dsp:txBody>
      <dsp:txXfrm>
        <a:off x="1147135" y="4528190"/>
        <a:ext cx="5139949" cy="12046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76E9-340A-5746-B7F1-1EE347D51144}">
      <dsp:nvSpPr>
        <dsp:cNvPr id="0" name=""/>
        <dsp:cNvSpPr/>
      </dsp:nvSpPr>
      <dsp:spPr>
        <a:xfrm>
          <a:off x="7423" y="127074"/>
          <a:ext cx="4040106" cy="702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Basic Evaluation: </a:t>
          </a:r>
          <a:endParaRPr lang="en-US" sz="1300" kern="1200" dirty="0"/>
        </a:p>
      </dsp:txBody>
      <dsp:txXfrm>
        <a:off x="358423" y="127074"/>
        <a:ext cx="3338106" cy="702000"/>
      </dsp:txXfrm>
    </dsp:sp>
    <dsp:sp modelId="{F3CF28F9-470A-144D-9064-431CA14529DD}">
      <dsp:nvSpPr>
        <dsp:cNvPr id="0" name=""/>
        <dsp:cNvSpPr/>
      </dsp:nvSpPr>
      <dsp:spPr>
        <a:xfrm>
          <a:off x="7423" y="916824"/>
          <a:ext cx="3232085" cy="35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Model 1:</a:t>
          </a:r>
        </a:p>
        <a:p>
          <a:pPr marL="114300" lvl="1" indent="-114300" algn="l" defTabSz="577850">
            <a:lnSpc>
              <a:spcPct val="90000"/>
            </a:lnSpc>
            <a:spcBef>
              <a:spcPct val="0"/>
            </a:spcBef>
            <a:spcAft>
              <a:spcPct val="15000"/>
            </a:spcAft>
            <a:buChar char="•"/>
          </a:pPr>
          <a:r>
            <a:rPr lang="en-US" sz="1300" kern="1200"/>
            <a:t>Max legal moves generated: 15.</a:t>
          </a:r>
        </a:p>
        <a:p>
          <a:pPr marL="114300" lvl="1" indent="-114300" algn="l" defTabSz="577850">
            <a:lnSpc>
              <a:spcPct val="90000"/>
            </a:lnSpc>
            <a:spcBef>
              <a:spcPct val="0"/>
            </a:spcBef>
            <a:spcAft>
              <a:spcPct val="15000"/>
            </a:spcAft>
            <a:buChar char="•"/>
          </a:pPr>
          <a:r>
            <a:rPr lang="en-US" sz="1300" kern="1200"/>
            <a:t>Model 2: </a:t>
          </a:r>
        </a:p>
        <a:p>
          <a:pPr marL="114300" lvl="1" indent="-114300" algn="l" defTabSz="577850">
            <a:lnSpc>
              <a:spcPct val="90000"/>
            </a:lnSpc>
            <a:spcBef>
              <a:spcPct val="0"/>
            </a:spcBef>
            <a:spcAft>
              <a:spcPct val="15000"/>
            </a:spcAft>
            <a:buChar char="•"/>
          </a:pPr>
          <a:r>
            <a:rPr lang="en-US" sz="1300" kern="1200" dirty="0"/>
            <a:t>Max winning legal moves generated: 20.</a:t>
          </a:r>
        </a:p>
        <a:p>
          <a:pPr marL="114300" lvl="1" indent="-114300" algn="l" defTabSz="577850">
            <a:lnSpc>
              <a:spcPct val="90000"/>
            </a:lnSpc>
            <a:spcBef>
              <a:spcPct val="0"/>
            </a:spcBef>
            <a:spcAft>
              <a:spcPct val="15000"/>
            </a:spcAft>
            <a:buChar char="•"/>
          </a:pPr>
          <a:r>
            <a:rPr lang="en-US" sz="1300" kern="1200" dirty="0"/>
            <a:t>Model 3:</a:t>
          </a:r>
        </a:p>
        <a:p>
          <a:pPr marL="114300" lvl="1" indent="-114300" algn="l" defTabSz="577850">
            <a:lnSpc>
              <a:spcPct val="90000"/>
            </a:lnSpc>
            <a:spcBef>
              <a:spcPct val="0"/>
            </a:spcBef>
            <a:spcAft>
              <a:spcPct val="15000"/>
            </a:spcAft>
            <a:buChar char="•"/>
          </a:pPr>
          <a:r>
            <a:rPr lang="en-US" sz="1300" kern="1200" dirty="0"/>
            <a:t>Max winning legal moves generated: 27.</a:t>
          </a:r>
        </a:p>
        <a:p>
          <a:pPr marL="114300" lvl="1" indent="-114300" algn="l" defTabSz="577850">
            <a:lnSpc>
              <a:spcPct val="90000"/>
            </a:lnSpc>
            <a:spcBef>
              <a:spcPct val="0"/>
            </a:spcBef>
            <a:spcAft>
              <a:spcPct val="15000"/>
            </a:spcAft>
            <a:buChar char="•"/>
          </a:pPr>
          <a:r>
            <a:rPr lang="en-US" sz="1300" kern="1200" dirty="0"/>
            <a:t>Model 4:</a:t>
          </a:r>
        </a:p>
        <a:p>
          <a:pPr marL="114300" lvl="1" indent="-114300" algn="l" defTabSz="577850">
            <a:lnSpc>
              <a:spcPct val="90000"/>
            </a:lnSpc>
            <a:spcBef>
              <a:spcPct val="0"/>
            </a:spcBef>
            <a:spcAft>
              <a:spcPct val="15000"/>
            </a:spcAft>
            <a:buChar char="•"/>
          </a:pPr>
          <a:r>
            <a:rPr lang="en-US" sz="1300" kern="1200"/>
            <a:t>Max legal moves generated: Completes the game</a:t>
          </a:r>
        </a:p>
      </dsp:txBody>
      <dsp:txXfrm>
        <a:off x="7423" y="916824"/>
        <a:ext cx="3232085" cy="3553875"/>
      </dsp:txXfrm>
    </dsp:sp>
    <dsp:sp modelId="{934C6549-4137-9349-83D4-07E3A8249D41}">
      <dsp:nvSpPr>
        <dsp:cNvPr id="0" name=""/>
        <dsp:cNvSpPr/>
      </dsp:nvSpPr>
      <dsp:spPr>
        <a:xfrm>
          <a:off x="3831529" y="127074"/>
          <a:ext cx="4040106" cy="702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100 Games Against StockFish: (Model plays White vs Black as StockFish)</a:t>
          </a:r>
          <a:br>
            <a:rPr lang="en-US" sz="1300" kern="1200" dirty="0"/>
          </a:br>
          <a:r>
            <a:rPr lang="en-US" sz="1300" b="0" i="0" kern="1200" dirty="0"/>
            <a:t>Final Game Statistics: </a:t>
          </a:r>
          <a:endParaRPr lang="en-US" sz="1300" kern="1200" dirty="0"/>
        </a:p>
      </dsp:txBody>
      <dsp:txXfrm>
        <a:off x="4182529" y="127074"/>
        <a:ext cx="3338106" cy="702000"/>
      </dsp:txXfrm>
    </dsp:sp>
    <dsp:sp modelId="{201F73DD-B277-7E40-B6A1-04FE9B42C65C}">
      <dsp:nvSpPr>
        <dsp:cNvPr id="0" name=""/>
        <dsp:cNvSpPr/>
      </dsp:nvSpPr>
      <dsp:spPr>
        <a:xfrm>
          <a:off x="3831529" y="916824"/>
          <a:ext cx="3232085" cy="35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Total Games: 100 </a:t>
          </a:r>
          <a:endParaRPr lang="en-US" sz="1300" kern="1200" dirty="0"/>
        </a:p>
        <a:p>
          <a:pPr marL="114300" lvl="1" indent="-114300" algn="l" defTabSz="577850">
            <a:lnSpc>
              <a:spcPct val="90000"/>
            </a:lnSpc>
            <a:spcBef>
              <a:spcPct val="0"/>
            </a:spcBef>
            <a:spcAft>
              <a:spcPct val="15000"/>
            </a:spcAft>
            <a:buChar char="•"/>
          </a:pPr>
          <a:r>
            <a:rPr lang="en-US" sz="1300" b="0" i="0" kern="1200" dirty="0"/>
            <a:t>White Wins: 10</a:t>
          </a:r>
          <a:endParaRPr lang="en-US" sz="1300" kern="1200" dirty="0"/>
        </a:p>
        <a:p>
          <a:pPr marL="114300" lvl="1" indent="-114300" algn="l" defTabSz="577850">
            <a:lnSpc>
              <a:spcPct val="90000"/>
            </a:lnSpc>
            <a:spcBef>
              <a:spcPct val="0"/>
            </a:spcBef>
            <a:spcAft>
              <a:spcPct val="15000"/>
            </a:spcAft>
            <a:buChar char="•"/>
          </a:pPr>
          <a:r>
            <a:rPr lang="en-US" sz="1300" b="0" i="0" kern="1200"/>
            <a:t>Black Wins: 19 </a:t>
          </a:r>
          <a:endParaRPr lang="en-US" sz="1300" kern="1200"/>
        </a:p>
        <a:p>
          <a:pPr marL="114300" lvl="1" indent="-114300" algn="l" defTabSz="577850">
            <a:lnSpc>
              <a:spcPct val="90000"/>
            </a:lnSpc>
            <a:spcBef>
              <a:spcPct val="0"/>
            </a:spcBef>
            <a:spcAft>
              <a:spcPct val="15000"/>
            </a:spcAft>
            <a:buChar char="•"/>
          </a:pPr>
          <a:r>
            <a:rPr lang="en-US" sz="1300" b="0" i="0" kern="1200" dirty="0"/>
            <a:t>Draws: 69 </a:t>
          </a:r>
          <a:endParaRPr lang="en-US" sz="1300" kern="1200" dirty="0"/>
        </a:p>
        <a:p>
          <a:pPr marL="114300" lvl="1" indent="-114300" algn="l" defTabSz="577850">
            <a:lnSpc>
              <a:spcPct val="90000"/>
            </a:lnSpc>
            <a:spcBef>
              <a:spcPct val="0"/>
            </a:spcBef>
            <a:spcAft>
              <a:spcPct val="15000"/>
            </a:spcAft>
            <a:buChar char="•"/>
          </a:pPr>
          <a:r>
            <a:rPr lang="en-US" sz="1300" b="0" i="0" kern="1200" dirty="0"/>
            <a:t>Unknown: 2</a:t>
          </a:r>
          <a:endParaRPr lang="en-US" sz="1300" kern="1200" dirty="0"/>
        </a:p>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b="0" i="0" kern="1200" dirty="0"/>
            <a:t>Detailed Draw Breakdown:</a:t>
          </a:r>
          <a:endParaRPr lang="en-US" sz="1300" kern="1200" dirty="0"/>
        </a:p>
        <a:p>
          <a:pPr marL="114300" lvl="1" indent="-114300" algn="l" defTabSz="577850">
            <a:lnSpc>
              <a:spcPct val="90000"/>
            </a:lnSpc>
            <a:spcBef>
              <a:spcPct val="0"/>
            </a:spcBef>
            <a:spcAft>
              <a:spcPct val="15000"/>
            </a:spcAft>
            <a:buChar char="•"/>
          </a:pPr>
          <a:r>
            <a:rPr lang="en-US" sz="1300" b="0" i="0" kern="1200" dirty="0"/>
            <a:t>Stalemate: 3 </a:t>
          </a:r>
          <a:endParaRPr lang="en-US" sz="1300" kern="1200" dirty="0"/>
        </a:p>
        <a:p>
          <a:pPr marL="114300" lvl="1" indent="-114300" algn="l" defTabSz="577850">
            <a:lnSpc>
              <a:spcPct val="90000"/>
            </a:lnSpc>
            <a:spcBef>
              <a:spcPct val="0"/>
            </a:spcBef>
            <a:spcAft>
              <a:spcPct val="15000"/>
            </a:spcAft>
            <a:buChar char="•"/>
          </a:pPr>
          <a:r>
            <a:rPr lang="en-US" sz="1300" b="0" i="0" kern="1200" dirty="0"/>
            <a:t>Insufficient Material: 0 </a:t>
          </a:r>
          <a:endParaRPr lang="en-US" sz="1300" kern="1200" dirty="0"/>
        </a:p>
        <a:p>
          <a:pPr marL="114300" lvl="1" indent="-114300" algn="l" defTabSz="577850">
            <a:lnSpc>
              <a:spcPct val="90000"/>
            </a:lnSpc>
            <a:spcBef>
              <a:spcPct val="0"/>
            </a:spcBef>
            <a:spcAft>
              <a:spcPct val="15000"/>
            </a:spcAft>
            <a:buChar char="•"/>
          </a:pPr>
          <a:r>
            <a:rPr lang="en-US" sz="1300" b="0" i="0" kern="1200" dirty="0"/>
            <a:t>80-move Rule: 62 </a:t>
          </a:r>
          <a:endParaRPr lang="en-US" sz="1300" kern="1200" dirty="0"/>
        </a:p>
        <a:p>
          <a:pPr marL="114300" lvl="1" indent="-114300" algn="l" defTabSz="577850">
            <a:lnSpc>
              <a:spcPct val="90000"/>
            </a:lnSpc>
            <a:spcBef>
              <a:spcPct val="0"/>
            </a:spcBef>
            <a:spcAft>
              <a:spcPct val="15000"/>
            </a:spcAft>
            <a:buChar char="•"/>
          </a:pPr>
          <a:r>
            <a:rPr lang="en-US" sz="1300" b="0" i="0" kern="1200" dirty="0"/>
            <a:t>Threefold Repetition: 4 </a:t>
          </a:r>
          <a:endParaRPr lang="en-US" sz="1300" kern="1200" dirty="0"/>
        </a:p>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b="0" i="0" kern="1200" dirty="0"/>
            <a:t>Win Percentage: 10% </a:t>
          </a:r>
          <a:endParaRPr lang="en-US" sz="1300" kern="1200" dirty="0"/>
        </a:p>
        <a:p>
          <a:pPr marL="114300" lvl="1" indent="-114300" algn="l" defTabSz="577850">
            <a:lnSpc>
              <a:spcPct val="90000"/>
            </a:lnSpc>
            <a:spcBef>
              <a:spcPct val="0"/>
            </a:spcBef>
            <a:spcAft>
              <a:spcPct val="15000"/>
            </a:spcAft>
            <a:buChar char="•"/>
          </a:pPr>
          <a:r>
            <a:rPr lang="en-US" sz="1300" b="0" i="0" kern="1200" dirty="0"/>
            <a:t>Draw Percentage: 69% </a:t>
          </a:r>
          <a:endParaRPr lang="en-US" sz="1300" kern="1200" dirty="0"/>
        </a:p>
        <a:p>
          <a:pPr marL="114300" lvl="1" indent="-114300" algn="l" defTabSz="577850">
            <a:lnSpc>
              <a:spcPct val="90000"/>
            </a:lnSpc>
            <a:spcBef>
              <a:spcPct val="0"/>
            </a:spcBef>
            <a:spcAft>
              <a:spcPct val="15000"/>
            </a:spcAft>
            <a:buChar char="•"/>
          </a:pPr>
          <a:r>
            <a:rPr lang="en-US" sz="1300" b="0" i="0" kern="1200" dirty="0"/>
            <a:t>Loss Percentage: 19% </a:t>
          </a:r>
          <a:endParaRPr lang="en-US" sz="1300" kern="1200" dirty="0"/>
        </a:p>
      </dsp:txBody>
      <dsp:txXfrm>
        <a:off x="3831529" y="916824"/>
        <a:ext cx="3232085" cy="3553875"/>
      </dsp:txXfrm>
    </dsp:sp>
    <dsp:sp modelId="{AF5E0DFC-BAE0-9E43-90C6-95DB57CA2122}">
      <dsp:nvSpPr>
        <dsp:cNvPr id="0" name=""/>
        <dsp:cNvSpPr/>
      </dsp:nvSpPr>
      <dsp:spPr>
        <a:xfrm>
          <a:off x="7655636" y="127074"/>
          <a:ext cx="4040106" cy="702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Games </a:t>
          </a:r>
          <a:r>
            <a:rPr lang="en-US" sz="1300" kern="1200" baseline="0" dirty="0"/>
            <a:t> Analysis</a:t>
          </a:r>
          <a:endParaRPr lang="en-US" sz="1300" kern="1200" dirty="0"/>
        </a:p>
      </dsp:txBody>
      <dsp:txXfrm>
        <a:off x="8006636" y="127074"/>
        <a:ext cx="3338106" cy="702000"/>
      </dsp:txXfrm>
    </dsp:sp>
    <dsp:sp modelId="{BD663776-94EE-FC4F-8021-DB7CFCC7CA50}">
      <dsp:nvSpPr>
        <dsp:cNvPr id="0" name=""/>
        <dsp:cNvSpPr/>
      </dsp:nvSpPr>
      <dsp:spPr>
        <a:xfrm>
          <a:off x="7655636" y="916824"/>
          <a:ext cx="3232085" cy="35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Total White Best Moves: 207</a:t>
          </a:r>
        </a:p>
        <a:p>
          <a:pPr marL="114300" lvl="1" indent="-114300" algn="l" defTabSz="577850">
            <a:lnSpc>
              <a:spcPct val="90000"/>
            </a:lnSpc>
            <a:spcBef>
              <a:spcPct val="0"/>
            </a:spcBef>
            <a:spcAft>
              <a:spcPct val="15000"/>
            </a:spcAft>
            <a:buChar char="•"/>
          </a:pPr>
          <a:r>
            <a:rPr lang="en-US" sz="1300" b="0" i="0" kern="1200" dirty="0"/>
            <a:t>Total White Good Moves: 192</a:t>
          </a:r>
          <a:endParaRPr lang="en-US" sz="1300" kern="1200" dirty="0"/>
        </a:p>
        <a:p>
          <a:pPr marL="114300" lvl="1" indent="-114300" algn="l" defTabSz="577850">
            <a:lnSpc>
              <a:spcPct val="90000"/>
            </a:lnSpc>
            <a:spcBef>
              <a:spcPct val="0"/>
            </a:spcBef>
            <a:spcAft>
              <a:spcPct val="15000"/>
            </a:spcAft>
            <a:buChar char="•"/>
          </a:pPr>
          <a:r>
            <a:rPr lang="en-US" sz="1300" b="0" i="0" kern="1200" dirty="0"/>
            <a:t>Total White Mistakes: 84 </a:t>
          </a:r>
          <a:endParaRPr lang="en-US" sz="1300" kern="1200" dirty="0"/>
        </a:p>
        <a:p>
          <a:pPr marL="114300" lvl="1" indent="-114300" algn="l" defTabSz="577850">
            <a:lnSpc>
              <a:spcPct val="90000"/>
            </a:lnSpc>
            <a:spcBef>
              <a:spcPct val="0"/>
            </a:spcBef>
            <a:spcAft>
              <a:spcPct val="15000"/>
            </a:spcAft>
            <a:buChar char="•"/>
          </a:pPr>
          <a:r>
            <a:rPr lang="en-US" sz="1300" b="0" i="0" kern="1200" dirty="0"/>
            <a:t>Total White Blunders: 308 </a:t>
          </a:r>
          <a:endParaRPr lang="en-US" sz="1300" kern="1200" dirty="0"/>
        </a:p>
        <a:p>
          <a:pPr marL="114300" lvl="1" indent="-114300" algn="l" defTabSz="577850">
            <a:lnSpc>
              <a:spcPct val="90000"/>
            </a:lnSpc>
            <a:spcBef>
              <a:spcPct val="0"/>
            </a:spcBef>
            <a:spcAft>
              <a:spcPct val="15000"/>
            </a:spcAft>
            <a:buChar char="•"/>
          </a:pPr>
          <a:r>
            <a:rPr lang="en-US" sz="1300" b="0" i="0" kern="1200" dirty="0"/>
            <a:t>Total Black Best Moves: 257 </a:t>
          </a:r>
          <a:endParaRPr lang="en-US" sz="1300" kern="1200" dirty="0"/>
        </a:p>
        <a:p>
          <a:pPr marL="114300" lvl="1" indent="-114300" algn="l" defTabSz="577850">
            <a:lnSpc>
              <a:spcPct val="90000"/>
            </a:lnSpc>
            <a:spcBef>
              <a:spcPct val="0"/>
            </a:spcBef>
            <a:spcAft>
              <a:spcPct val="15000"/>
            </a:spcAft>
            <a:buChar char="•"/>
          </a:pPr>
          <a:r>
            <a:rPr lang="en-US" sz="1300" kern="1200" dirty="0"/>
            <a:t>Total Black Good Moves:202</a:t>
          </a:r>
        </a:p>
        <a:p>
          <a:pPr marL="114300" lvl="1" indent="-114300" algn="l" defTabSz="577850">
            <a:lnSpc>
              <a:spcPct val="90000"/>
            </a:lnSpc>
            <a:spcBef>
              <a:spcPct val="0"/>
            </a:spcBef>
            <a:spcAft>
              <a:spcPct val="15000"/>
            </a:spcAft>
            <a:buChar char="•"/>
          </a:pPr>
          <a:r>
            <a:rPr lang="en-US" sz="1300" b="0" i="0" kern="1200" dirty="0"/>
            <a:t>Total Black Mistakes:  64</a:t>
          </a:r>
          <a:endParaRPr lang="en-US" sz="1300" kern="1200" dirty="0"/>
        </a:p>
        <a:p>
          <a:pPr marL="114300" lvl="1" indent="-114300" algn="l" defTabSz="577850">
            <a:lnSpc>
              <a:spcPct val="90000"/>
            </a:lnSpc>
            <a:spcBef>
              <a:spcPct val="0"/>
            </a:spcBef>
            <a:spcAft>
              <a:spcPct val="15000"/>
            </a:spcAft>
            <a:buChar char="•"/>
          </a:pPr>
          <a:r>
            <a:rPr lang="en-US" sz="1300" b="0" i="0" kern="1200" dirty="0"/>
            <a:t>Total Black Blunders:  268 </a:t>
          </a:r>
          <a:endParaRPr lang="en-US" sz="1300" kern="1200" dirty="0"/>
        </a:p>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b="0" i="0" kern="1200" dirty="0"/>
            <a:t>White Move Accuracy: 50.34% </a:t>
          </a:r>
          <a:endParaRPr lang="en-US" sz="1300" kern="1200" dirty="0"/>
        </a:p>
        <a:p>
          <a:pPr marL="114300" lvl="1" indent="-114300" algn="l" defTabSz="577850">
            <a:lnSpc>
              <a:spcPct val="90000"/>
            </a:lnSpc>
            <a:spcBef>
              <a:spcPct val="0"/>
            </a:spcBef>
            <a:spcAft>
              <a:spcPct val="15000"/>
            </a:spcAft>
            <a:buChar char="•"/>
          </a:pPr>
          <a:r>
            <a:rPr lang="en-US" sz="1300" b="0" i="0" kern="1200" dirty="0"/>
            <a:t>Black Move Accuracy: 65%</a:t>
          </a:r>
          <a:endParaRPr lang="en-US" sz="1300" kern="1200" dirty="0"/>
        </a:p>
      </dsp:txBody>
      <dsp:txXfrm>
        <a:off x="7655636" y="916824"/>
        <a:ext cx="3232085" cy="35538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12/10/24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12/10/24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1624F0E-DEC4-4055-BBC2-60E713F4A980}" type="slidenum">
              <a:rPr lang="en-US" smtClean="0"/>
              <a:t>2</a:t>
            </a:fld>
            <a:endParaRPr lang="en-US" dirty="0"/>
          </a:p>
        </p:txBody>
      </p:sp>
    </p:spTree>
    <p:extLst>
      <p:ext uri="{BB962C8B-B14F-4D97-AF65-F5344CB8AC3E}">
        <p14:creationId xmlns:p14="http://schemas.microsoft.com/office/powerpoint/2010/main" val="347024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13</a:t>
            </a:fld>
            <a:endParaRPr lang="en-US" dirty="0"/>
          </a:p>
        </p:txBody>
      </p:sp>
    </p:spTree>
    <p:extLst>
      <p:ext uri="{BB962C8B-B14F-4D97-AF65-F5344CB8AC3E}">
        <p14:creationId xmlns:p14="http://schemas.microsoft.com/office/powerpoint/2010/main" val="18801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84020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1354976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AEAB-3379-3B98-2ABC-2ACF71ACF0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83894-327E-E47A-8DE6-1C812B53F1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AADB1-921D-A073-5D8D-897C409C43A5}"/>
              </a:ext>
            </a:extLst>
          </p:cNvPr>
          <p:cNvSpPr>
            <a:spLocks noGrp="1"/>
          </p:cNvSpPr>
          <p:nvPr>
            <p:ph type="dt" sz="half" idx="10"/>
          </p:nvPr>
        </p:nvSpPr>
        <p:spPr/>
        <p:txBody>
          <a:bodyPr/>
          <a:lstStyle/>
          <a:p>
            <a:fld id="{592D2E9B-5B0E-C047-902E-0F47AFB3BB39}" type="datetimeFigureOut">
              <a:rPr lang="en-US" smtClean="0"/>
              <a:t>12/10/24</a:t>
            </a:fld>
            <a:endParaRPr lang="en-US"/>
          </a:p>
        </p:txBody>
      </p:sp>
      <p:sp>
        <p:nvSpPr>
          <p:cNvPr id="5" name="Footer Placeholder 4">
            <a:extLst>
              <a:ext uri="{FF2B5EF4-FFF2-40B4-BE49-F238E27FC236}">
                <a16:creationId xmlns:a16="http://schemas.microsoft.com/office/drawing/2014/main" id="{AFAB55CE-3594-0219-2211-A5AE74FEE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82ED2-D754-BBDC-CC22-3434579DB882}"/>
              </a:ext>
            </a:extLst>
          </p:cNvPr>
          <p:cNvSpPr>
            <a:spLocks noGrp="1"/>
          </p:cNvSpPr>
          <p:nvPr>
            <p:ph type="sldNum" sz="quarter" idx="12"/>
          </p:nvPr>
        </p:nvSpPr>
        <p:spPr/>
        <p:txBody>
          <a:bodyPr/>
          <a:lstStyle/>
          <a:p>
            <a:fld id="{739CE7CC-51E0-FD46-8815-769ECE1CB79C}" type="slidenum">
              <a:rPr lang="en-US" smtClean="0"/>
              <a:t>‹#›</a:t>
            </a:fld>
            <a:endParaRPr lang="en-US"/>
          </a:p>
        </p:txBody>
      </p:sp>
    </p:spTree>
    <p:extLst>
      <p:ext uri="{BB962C8B-B14F-4D97-AF65-F5344CB8AC3E}">
        <p14:creationId xmlns:p14="http://schemas.microsoft.com/office/powerpoint/2010/main" val="296276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9126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307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1757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r>
              <a:rPr lang="en-US"/>
              <a:t>2/2/20XX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4018933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92" r:id="rId12"/>
    <p:sldLayoutId id="214748379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Chess_board_777.jpg" TargetMode="External"/><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4.sv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25"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6"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7"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8" name="Oval 27">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9" name="Oval 28">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30" name="Oval 29">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32" name="Rectangle 31">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9" name="Picture Placeholder 18" descr="Close Up of a chess board">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brightnessContrast bright="-33000" contrast="-9000"/>
                    </a14:imgEffect>
                  </a14:imgLayer>
                </a14:imgProps>
              </a:ext>
            </a:extLst>
          </a:blip>
          <a:srcRect t="15730"/>
          <a:stretch/>
        </p:blipFill>
        <p:spPr>
          <a:xfrm>
            <a:off x="-1" y="11"/>
            <a:ext cx="12191980" cy="6857989"/>
          </a:xfrm>
          <a:prstGeom prst="rect">
            <a:avLst/>
          </a:prstGeom>
          <a:effectLst>
            <a:outerShdw blurRad="50800" dist="50800" dir="5400000" algn="ctr" rotWithShape="0">
              <a:schemeClr val="tx2"/>
            </a:outerShdw>
          </a:effectLst>
        </p:spPr>
      </p:pic>
      <p:sp>
        <p:nvSpPr>
          <p:cNvPr id="34" name="Rectangle 33">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2F6F869-F143-4607-BEE5-AA6FEB71E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29" y="254882"/>
            <a:ext cx="2063695" cy="2594445"/>
            <a:chOff x="438029" y="254882"/>
            <a:chExt cx="2063695" cy="2594445"/>
          </a:xfrm>
        </p:grpSpPr>
        <p:sp useBgFill="1">
          <p:nvSpPr>
            <p:cNvPr id="37" name="Graphic 10">
              <a:extLst>
                <a:ext uri="{FF2B5EF4-FFF2-40B4-BE49-F238E27FC236}">
                  <a16:creationId xmlns:a16="http://schemas.microsoft.com/office/drawing/2014/main" id="{C75470B2-BBA7-4280-A6F6-FAE9E9F1C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59425" y="99503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8" name="Oval 37">
              <a:extLst>
                <a:ext uri="{FF2B5EF4-FFF2-40B4-BE49-F238E27FC236}">
                  <a16:creationId xmlns:a16="http://schemas.microsoft.com/office/drawing/2014/main" id="{9A54C6CC-DDAA-4A39-ADF6-3C8475C5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286000" y="1378534"/>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9" name="Oval 38">
              <a:extLst>
                <a:ext uri="{FF2B5EF4-FFF2-40B4-BE49-F238E27FC236}">
                  <a16:creationId xmlns:a16="http://schemas.microsoft.com/office/drawing/2014/main" id="{714358CC-CF77-4F38-89E2-D6A3ABD0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8029" y="25488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0" name="Oval 39">
              <a:extLst>
                <a:ext uri="{FF2B5EF4-FFF2-40B4-BE49-F238E27FC236}">
                  <a16:creationId xmlns:a16="http://schemas.microsoft.com/office/drawing/2014/main" id="{0CB44DA0-4772-4F1E-982F-12BAC7C58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38200" y="2514942"/>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2814825" y="1792992"/>
            <a:ext cx="6358759" cy="1127223"/>
          </a:xfrm>
        </p:spPr>
        <p:txBody>
          <a:bodyPr vert="horz" lIns="91440" tIns="45720" rIns="91440" bIns="45720" rtlCol="0" anchor="b">
            <a:normAutofit/>
          </a:bodyPr>
          <a:lstStyle/>
          <a:p>
            <a:pPr algn="ctr"/>
            <a:r>
              <a:rPr lang="en-US" sz="6000" b="1" kern="1200" dirty="0">
                <a:latin typeface="Times New Roman" panose="02020603050405020304" pitchFamily="18" charset="0"/>
                <a:cs typeface="Times New Roman" panose="02020603050405020304" pitchFamily="18" charset="0"/>
              </a:rPr>
              <a:t>CHESSGPT</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080007" y="3808028"/>
            <a:ext cx="3828394" cy="2100973"/>
          </a:xfrm>
        </p:spPr>
        <p:txBody>
          <a:bodyPr vert="horz" lIns="91440" tIns="45720" rIns="91440" bIns="45720" rtlCol="0">
            <a:normAutofit lnSpcReduction="10000"/>
          </a:bodyPr>
          <a:lstStyle/>
          <a:p>
            <a:pPr algn="ctr"/>
            <a:r>
              <a:rPr lang="en-US" sz="2200" b="1" kern="1200" dirty="0">
                <a:solidFill>
                  <a:srgbClr val="FFFFFF"/>
                </a:solidFill>
                <a:latin typeface="Times New Roman" panose="02020603050405020304" pitchFamily="18" charset="0"/>
                <a:cs typeface="Times New Roman" panose="02020603050405020304" pitchFamily="18" charset="0"/>
              </a:rPr>
              <a:t>Presented by TEAM 20:</a:t>
            </a:r>
          </a:p>
          <a:p>
            <a:pPr algn="ctr"/>
            <a:endParaRPr lang="en-US" sz="2200" b="1" kern="1200" dirty="0">
              <a:solidFill>
                <a:srgbClr val="FFFFFF"/>
              </a:solidFill>
              <a:latin typeface="Times New Roman" panose="02020603050405020304" pitchFamily="18" charset="0"/>
              <a:cs typeface="Times New Roman" panose="02020603050405020304" pitchFamily="18" charset="0"/>
            </a:endParaRPr>
          </a:p>
          <a:p>
            <a:pPr algn="ctr"/>
            <a:r>
              <a:rPr lang="en-US" sz="2200" b="1" dirty="0">
                <a:solidFill>
                  <a:srgbClr val="FFFFFF"/>
                </a:solidFill>
                <a:latin typeface="Times New Roman" panose="02020603050405020304" pitchFamily="18" charset="0"/>
                <a:cs typeface="Times New Roman" panose="02020603050405020304" pitchFamily="18" charset="0"/>
              </a:rPr>
              <a:t>Layakishore Desireddy</a:t>
            </a:r>
            <a:endParaRPr lang="en-US" sz="2200" b="1" kern="1200" dirty="0">
              <a:solidFill>
                <a:srgbClr val="FFFFFF"/>
              </a:solidFill>
              <a:latin typeface="Times New Roman" panose="02020603050405020304" pitchFamily="18" charset="0"/>
              <a:cs typeface="Times New Roman" panose="02020603050405020304" pitchFamily="18" charset="0"/>
            </a:endParaRPr>
          </a:p>
          <a:p>
            <a:pPr algn="ctr"/>
            <a:r>
              <a:rPr lang="en-US" sz="2200" b="1" kern="1200" dirty="0">
                <a:solidFill>
                  <a:srgbClr val="FFFFFF"/>
                </a:solidFill>
                <a:latin typeface="Times New Roman" panose="02020603050405020304" pitchFamily="18" charset="0"/>
                <a:cs typeface="Times New Roman" panose="02020603050405020304" pitchFamily="18" charset="0"/>
              </a:rPr>
              <a:t>Chetan </a:t>
            </a:r>
            <a:r>
              <a:rPr lang="en-US" sz="2200" b="1" kern="1200" dirty="0" err="1">
                <a:solidFill>
                  <a:srgbClr val="FFFFFF"/>
                </a:solidFill>
                <a:latin typeface="Times New Roman" panose="02020603050405020304" pitchFamily="18" charset="0"/>
                <a:cs typeface="Times New Roman" panose="02020603050405020304" pitchFamily="18" charset="0"/>
              </a:rPr>
              <a:t>Valluru</a:t>
            </a:r>
            <a:endParaRPr lang="en-US" sz="2200" b="1" kern="1200" dirty="0">
              <a:solidFill>
                <a:srgbClr val="FFFFFF"/>
              </a:solidFill>
              <a:latin typeface="Times New Roman" panose="02020603050405020304" pitchFamily="18" charset="0"/>
              <a:cs typeface="Times New Roman" panose="02020603050405020304" pitchFamily="18" charset="0"/>
            </a:endParaRPr>
          </a:p>
          <a:p>
            <a:pPr algn="ctr"/>
            <a:r>
              <a:rPr lang="en-US" sz="2200" b="1" kern="1200" dirty="0">
                <a:solidFill>
                  <a:srgbClr val="FFFFFF"/>
                </a:solidFill>
                <a:latin typeface="Times New Roman" panose="02020603050405020304" pitchFamily="18" charset="0"/>
                <a:cs typeface="Times New Roman" panose="02020603050405020304" pitchFamily="18" charset="0"/>
              </a:rPr>
              <a:t>Bhavana Vemula</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4BC9-4011-F79A-37DD-BC285AD5718F}"/>
              </a:ext>
            </a:extLst>
          </p:cNvPr>
          <p:cNvSpPr>
            <a:spLocks noGrp="1"/>
          </p:cNvSpPr>
          <p:nvPr>
            <p:ph type="title"/>
          </p:nvPr>
        </p:nvSpPr>
        <p:spPr>
          <a:xfrm>
            <a:off x="3187261" y="274638"/>
            <a:ext cx="5423339" cy="771525"/>
          </a:xfrm>
        </p:spPr>
        <p:txBody>
          <a:bodyPr>
            <a:noAutofit/>
          </a:bodyPr>
          <a:lstStyle/>
          <a:p>
            <a:r>
              <a:rPr lang="en-US" sz="4000" dirty="0">
                <a:effectLst/>
                <a:latin typeface="Times New Roman" panose="02020603050405020304" pitchFamily="18" charset="0"/>
                <a:ea typeface="Aptos" panose="020B0004020202020204" pitchFamily="34" charset="0"/>
                <a:cs typeface="Times New Roman" panose="02020603050405020304" pitchFamily="18" charset="0"/>
              </a:rPr>
              <a:t>Why Model 4 is Better</a:t>
            </a:r>
            <a:r>
              <a:rPr lang="en-US" sz="4000" dirty="0">
                <a:effectLst/>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25062C5-1BCC-A1E2-80D0-AE2BCC584C58}"/>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
        <p:nvSpPr>
          <p:cNvPr id="6" name="Content Placeholder 5">
            <a:extLst>
              <a:ext uri="{FF2B5EF4-FFF2-40B4-BE49-F238E27FC236}">
                <a16:creationId xmlns:a16="http://schemas.microsoft.com/office/drawing/2014/main" id="{EFA1FF1D-96CF-796D-92EE-027872FB9EA7}"/>
              </a:ext>
            </a:extLst>
          </p:cNvPr>
          <p:cNvSpPr>
            <a:spLocks noGrp="1"/>
          </p:cNvSpPr>
          <p:nvPr>
            <p:ph sz="quarter" idx="13"/>
          </p:nvPr>
        </p:nvSpPr>
        <p:spPr>
          <a:xfrm>
            <a:off x="241738" y="1096962"/>
            <a:ext cx="11708524" cy="5486400"/>
          </a:xfrm>
        </p:spPr>
        <p:txBody>
          <a:bodyPr>
            <a:noAutofit/>
          </a:bodyPr>
          <a:lstStyle/>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Custom Architecture: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Built specifically for chess move prediction, ensuring all tokens are relevant.</a:t>
            </a:r>
          </a:p>
          <a:p>
            <a:pPr marL="0" marR="0"/>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Optimized Tokenization: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Custom tokenizer ensures efficient encoding and decoding of chess moves.</a:t>
            </a:r>
          </a:p>
          <a:p>
            <a:pPr marL="0" marR="0"/>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Performance: </a:t>
            </a:r>
          </a:p>
          <a:p>
            <a:pPr marL="0" marR="0"/>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Higher accuracy in predicting legal moves.</a:t>
            </a:r>
          </a:p>
          <a:p>
            <a:pPr marL="0" marR="0"/>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Better handling of game-specific scenarios due to custom training and architecture.</a:t>
            </a:r>
          </a:p>
          <a:p>
            <a:pPr marL="0" marR="0"/>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Efficiency: </a:t>
            </a:r>
          </a:p>
          <a:p>
            <a:pPr marL="0" marR="0"/>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Efficient training and inference due to optimized model design.</a:t>
            </a:r>
          </a:p>
          <a:p>
            <a:pPr marL="0" marR="0"/>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Reduced irrelevant tokens, leading to better utilization of computational resources.</a:t>
            </a:r>
          </a:p>
          <a:p>
            <a:pPr marL="0" marR="0"/>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Conclusion:</a:t>
            </a: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Model 4: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Provides the best performance and efficiency for chess move prediction due to its custom architecture and optimized tokenization.</a:t>
            </a:r>
          </a:p>
          <a:p>
            <a:pPr marL="0" marR="0"/>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Future Work: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Further fine-tuning and optimization can enhance the model's capabilities and accuracy.</a:t>
            </a:r>
          </a:p>
        </p:txBody>
      </p:sp>
      <p:pic>
        <p:nvPicPr>
          <p:cNvPr id="8" name="Picture 7" descr="A chess board with chess pieces&#10;&#10;Description automatically generated">
            <a:extLst>
              <a:ext uri="{FF2B5EF4-FFF2-40B4-BE49-F238E27FC236}">
                <a16:creationId xmlns:a16="http://schemas.microsoft.com/office/drawing/2014/main" id="{0AB23B47-2501-B4AC-6DE3-27FEFA20EE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59742" y="2452027"/>
            <a:ext cx="4227446" cy="2820061"/>
          </a:xfrm>
          <a:prstGeom prst="rect">
            <a:avLst/>
          </a:prstGeom>
        </p:spPr>
      </p:pic>
      <p:sp>
        <p:nvSpPr>
          <p:cNvPr id="10" name="Footer Placeholder 3">
            <a:extLst>
              <a:ext uri="{FF2B5EF4-FFF2-40B4-BE49-F238E27FC236}">
                <a16:creationId xmlns:a16="http://schemas.microsoft.com/office/drawing/2014/main" id="{21F8AAC3-0B25-D6FA-F4D0-66BBD8C4FE3C}"/>
              </a:ext>
            </a:extLst>
          </p:cNvPr>
          <p:cNvSpPr>
            <a:spLocks noGrp="1"/>
          </p:cNvSpPr>
          <p:nvPr>
            <p:ph type="ftr" sz="quarter" idx="11"/>
          </p:nvPr>
        </p:nvSpPr>
        <p:spPr>
          <a:xfrm>
            <a:off x="4038600" y="6400800"/>
            <a:ext cx="4114800" cy="365125"/>
          </a:xfrm>
        </p:spPr>
        <p:txBody>
          <a:bodyPr/>
          <a:lstStyle/>
          <a:p>
            <a:r>
              <a:rPr lang="en-US" dirty="0"/>
              <a:t>chessgpt</a:t>
            </a:r>
          </a:p>
        </p:txBody>
      </p:sp>
    </p:spTree>
    <p:extLst>
      <p:ext uri="{BB962C8B-B14F-4D97-AF65-F5344CB8AC3E}">
        <p14:creationId xmlns:p14="http://schemas.microsoft.com/office/powerpoint/2010/main" val="23463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1" name="Rectangle 10">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3C65D72E-F471-46E4-DE08-783BC8ECBD4C}"/>
              </a:ext>
            </a:extLst>
          </p:cNvPr>
          <p:cNvSpPr>
            <a:spLocks noGrp="1"/>
          </p:cNvSpPr>
          <p:nvPr>
            <p:ph type="title"/>
          </p:nvPr>
        </p:nvSpPr>
        <p:spPr>
          <a:xfrm>
            <a:off x="317840" y="557189"/>
            <a:ext cx="4591333" cy="5743616"/>
          </a:xfrm>
        </p:spPr>
        <p:txBody>
          <a:bodyPr anchor="ctr">
            <a:normAutofit/>
          </a:bodyPr>
          <a:lstStyle/>
          <a:p>
            <a:r>
              <a:rPr lang="en-US" sz="4000">
                <a:effectLst/>
                <a:latin typeface="Times New Roman" panose="02020603050405020304" pitchFamily="18" charset="0"/>
                <a:ea typeface="Aptos" panose="020B0004020202020204" pitchFamily="34" charset="0"/>
                <a:cs typeface="Times New Roman" panose="02020603050405020304" pitchFamily="18" charset="0"/>
              </a:rPr>
              <a:t>Evaluation of Models</a:t>
            </a:r>
            <a:endParaRPr lang="en-US" sz="40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2668F617-A865-44FB-B7FA-D3D82EB305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4188" y="339903"/>
            <a:ext cx="2359700" cy="1660157"/>
            <a:chOff x="2364188" y="339903"/>
            <a:chExt cx="2359700" cy="1660157"/>
          </a:xfrm>
        </p:grpSpPr>
        <p:sp useBgFill="1">
          <p:nvSpPr>
            <p:cNvPr id="14" name="Graphic 10">
              <a:extLst>
                <a:ext uri="{FF2B5EF4-FFF2-40B4-BE49-F238E27FC236}">
                  <a16:creationId xmlns:a16="http://schemas.microsoft.com/office/drawing/2014/main" id="{1E049813-75C2-4C4C-884E-5480698BE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56361" y="339903"/>
              <a:ext cx="1567527" cy="15675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5" name="Oval 14">
              <a:extLst>
                <a:ext uri="{FF2B5EF4-FFF2-40B4-BE49-F238E27FC236}">
                  <a16:creationId xmlns:a16="http://schemas.microsoft.com/office/drawing/2014/main" id="{4CA4D6DA-0C20-43AD-AD68-1F7A6E41E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13508" y="1824184"/>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CE6E5024-CAC1-4B1A-8AAD-E805A19D9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64188" y="914400"/>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25BC0AB0-5172-BE2F-396D-83EA493CB4DA}"/>
              </a:ext>
            </a:extLst>
          </p:cNvPr>
          <p:cNvGraphicFramePr>
            <a:graphicFrameLocks noGrp="1"/>
          </p:cNvGraphicFramePr>
          <p:nvPr>
            <p:ph idx="1"/>
            <p:extLst>
              <p:ext uri="{D42A27DB-BD31-4B8C-83A1-F6EECF244321}">
                <p14:modId xmlns:p14="http://schemas.microsoft.com/office/powerpoint/2010/main" val="407361567"/>
              </p:ext>
            </p:extLst>
          </p:nvPr>
        </p:nvGraphicFramePr>
        <p:xfrm>
          <a:off x="5181600" y="557189"/>
          <a:ext cx="6490447" cy="5743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3">
            <a:extLst>
              <a:ext uri="{FF2B5EF4-FFF2-40B4-BE49-F238E27FC236}">
                <a16:creationId xmlns:a16="http://schemas.microsoft.com/office/drawing/2014/main" id="{CECB866F-BFD8-98E5-604F-8E089D9D2DCD}"/>
              </a:ext>
            </a:extLst>
          </p:cNvPr>
          <p:cNvSpPr>
            <a:spLocks noGrp="1"/>
          </p:cNvSpPr>
          <p:nvPr>
            <p:ph type="ftr" sz="quarter" idx="11"/>
          </p:nvPr>
        </p:nvSpPr>
        <p:spPr>
          <a:xfrm>
            <a:off x="4038600" y="6400800"/>
            <a:ext cx="4114800" cy="365125"/>
          </a:xfrm>
        </p:spPr>
        <p:txBody>
          <a:bodyPr/>
          <a:lstStyle/>
          <a:p>
            <a:r>
              <a:rPr lang="en-US" dirty="0"/>
              <a:t>chessgpt</a:t>
            </a:r>
          </a:p>
        </p:txBody>
      </p:sp>
      <p:sp>
        <p:nvSpPr>
          <p:cNvPr id="4" name="Slide Number Placeholder 4">
            <a:extLst>
              <a:ext uri="{FF2B5EF4-FFF2-40B4-BE49-F238E27FC236}">
                <a16:creationId xmlns:a16="http://schemas.microsoft.com/office/drawing/2014/main" id="{ACD61130-81FC-24AE-9529-641177903480}"/>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11</a:t>
            </a:fld>
            <a:endParaRPr lang="en-US" dirty="0"/>
          </a:p>
        </p:txBody>
      </p:sp>
    </p:spTree>
    <p:extLst>
      <p:ext uri="{BB962C8B-B14F-4D97-AF65-F5344CB8AC3E}">
        <p14:creationId xmlns:p14="http://schemas.microsoft.com/office/powerpoint/2010/main" val="3395477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F66AF-DD56-F34E-BF35-C975A5E09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A3FAA-49C9-45E1-174C-62959AB14713}"/>
              </a:ext>
            </a:extLst>
          </p:cNvPr>
          <p:cNvSpPr>
            <a:spLocks noGrp="1"/>
          </p:cNvSpPr>
          <p:nvPr>
            <p:ph type="title"/>
          </p:nvPr>
        </p:nvSpPr>
        <p:spPr>
          <a:xfrm>
            <a:off x="457200" y="544786"/>
            <a:ext cx="11238346" cy="1683971"/>
          </a:xfrm>
        </p:spPr>
        <p:txBody>
          <a:bodyPr vert="horz" lIns="91440" tIns="45720" rIns="91440" bIns="45720" rtlCol="0" anchor="t">
            <a:normAutofit/>
          </a:bodyPr>
          <a:lstStyle/>
          <a:p>
            <a:r>
              <a:rPr lang="en-US" kern="1200">
                <a:latin typeface="+mj-lt"/>
                <a:ea typeface="+mj-ea"/>
                <a:cs typeface="+mj-cs"/>
              </a:rPr>
              <a:t>Results:</a:t>
            </a:r>
          </a:p>
        </p:txBody>
      </p:sp>
      <p:sp>
        <p:nvSpPr>
          <p:cNvPr id="4" name="Date Placeholder 3">
            <a:extLst>
              <a:ext uri="{FF2B5EF4-FFF2-40B4-BE49-F238E27FC236}">
                <a16:creationId xmlns:a16="http://schemas.microsoft.com/office/drawing/2014/main" id="{B9A89089-060D-D398-83AF-B6DA1AD45631}"/>
              </a:ext>
            </a:extLst>
          </p:cNvPr>
          <p:cNvSpPr>
            <a:spLocks noGrp="1"/>
          </p:cNvSpPr>
          <p:nvPr>
            <p:ph type="dt" sz="half" idx="10"/>
          </p:nvPr>
        </p:nvSpPr>
        <p:spPr>
          <a:xfrm>
            <a:off x="838200" y="6400800"/>
            <a:ext cx="2743200" cy="365125"/>
          </a:xfrm>
        </p:spPr>
        <p:txBody>
          <a:bodyPr vert="horz" lIns="91440" tIns="45720" rIns="91440" bIns="45720" rtlCol="0">
            <a:normAutofit/>
          </a:bodyPr>
          <a:lstStyle/>
          <a:p>
            <a:pPr>
              <a:spcAft>
                <a:spcPts val="600"/>
              </a:spcAft>
            </a:pPr>
            <a:fld id="{CA713CD8-6455-F742-B404-929C45B21FF0}" type="datetime1">
              <a:rPr lang="en-US" smtClean="0"/>
              <a:pPr>
                <a:spcAft>
                  <a:spcPts val="600"/>
                </a:spcAft>
              </a:pPr>
              <a:t>12/10/24</a:t>
            </a:fld>
            <a:endParaRPr lang="en-US"/>
          </a:p>
        </p:txBody>
      </p:sp>
      <p:sp>
        <p:nvSpPr>
          <p:cNvPr id="5" name="Footer Placeholder 4">
            <a:extLst>
              <a:ext uri="{FF2B5EF4-FFF2-40B4-BE49-F238E27FC236}">
                <a16:creationId xmlns:a16="http://schemas.microsoft.com/office/drawing/2014/main" id="{FA16912F-F4EF-8233-7BDD-2C8B6EE2A4BD}"/>
              </a:ext>
            </a:extLst>
          </p:cNvPr>
          <p:cNvSpPr>
            <a:spLocks noGrp="1"/>
          </p:cNvSpPr>
          <p:nvPr>
            <p:ph type="ftr" sz="quarter" idx="11"/>
          </p:nvPr>
        </p:nvSpPr>
        <p:spPr>
          <a:xfrm>
            <a:off x="4038600" y="6400800"/>
            <a:ext cx="4114800" cy="365125"/>
          </a:xfrm>
        </p:spPr>
        <p:txBody>
          <a:bodyPr vert="horz" lIns="91440" tIns="45720" rIns="91440" bIns="45720" rtlCol="0">
            <a:normAutofit/>
          </a:bodyPr>
          <a:lstStyle/>
          <a:p>
            <a:pPr>
              <a:spcAft>
                <a:spcPts val="600"/>
              </a:spcAft>
            </a:pPr>
            <a:r>
              <a:rPr lang="en-US"/>
              <a:t>Chessgpt</a:t>
            </a:r>
          </a:p>
        </p:txBody>
      </p:sp>
      <p:sp>
        <p:nvSpPr>
          <p:cNvPr id="6" name="Slide Number Placeholder 5">
            <a:extLst>
              <a:ext uri="{FF2B5EF4-FFF2-40B4-BE49-F238E27FC236}">
                <a16:creationId xmlns:a16="http://schemas.microsoft.com/office/drawing/2014/main" id="{8A7F8F99-41FE-05E7-ACF1-8698883CEEB3}"/>
              </a:ext>
            </a:extLst>
          </p:cNvPr>
          <p:cNvSpPr>
            <a:spLocks noGrp="1"/>
          </p:cNvSpPr>
          <p:nvPr>
            <p:ph type="sldNum" sz="quarter" idx="12"/>
          </p:nvPr>
        </p:nvSpPr>
        <p:spPr>
          <a:xfrm>
            <a:off x="8610600" y="6400800"/>
            <a:ext cx="2743200" cy="365125"/>
          </a:xfrm>
        </p:spPr>
        <p:txBody>
          <a:bodyPr vert="horz" lIns="91440" tIns="45720" rIns="91440" bIns="45720" rtlCol="0">
            <a:normAutofit/>
          </a:bodyPr>
          <a:lstStyle/>
          <a:p>
            <a:pPr>
              <a:spcAft>
                <a:spcPts val="600"/>
              </a:spcAft>
            </a:pPr>
            <a:fld id="{739CE7CC-51E0-FD46-8815-769ECE1CB79C}" type="slidenum">
              <a:rPr lang="en-US" smtClean="0"/>
              <a:pPr>
                <a:spcAft>
                  <a:spcPts val="600"/>
                </a:spcAft>
              </a:pPr>
              <a:t>12</a:t>
            </a:fld>
            <a:endParaRPr lang="en-US"/>
          </a:p>
        </p:txBody>
      </p:sp>
      <p:graphicFrame>
        <p:nvGraphicFramePr>
          <p:cNvPr id="10" name="Content Placeholder 2">
            <a:extLst>
              <a:ext uri="{FF2B5EF4-FFF2-40B4-BE49-F238E27FC236}">
                <a16:creationId xmlns:a16="http://schemas.microsoft.com/office/drawing/2014/main" id="{FCDA8A75-5B68-5B97-840C-0FA2F13C2FF7}"/>
              </a:ext>
            </a:extLst>
          </p:cNvPr>
          <p:cNvGraphicFramePr>
            <a:graphicFrameLocks noGrp="1"/>
          </p:cNvGraphicFramePr>
          <p:nvPr>
            <p:ph idx="1"/>
          </p:nvPr>
        </p:nvGraphicFramePr>
        <p:xfrm>
          <a:off x="182880" y="1579189"/>
          <a:ext cx="11703166" cy="4597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827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a:xfrm>
            <a:off x="994144" y="2721934"/>
            <a:ext cx="5174512" cy="1414131"/>
          </a:xfrm>
        </p:spPr>
        <p:txBody>
          <a:bodyPr>
            <a:normAutofit/>
          </a:bodyPr>
          <a:lstStyle/>
          <a:p>
            <a:r>
              <a:rPr lang="en-US" sz="8800" dirty="0">
                <a:latin typeface="Times New Roman" panose="02020603050405020304" pitchFamily="18" charset="0"/>
                <a:cs typeface="Times New Roman" panose="02020603050405020304" pitchFamily="18" charset="0"/>
              </a:rPr>
              <a:t>Thank You</a:t>
            </a:r>
          </a:p>
        </p:txBody>
      </p:sp>
      <p:sp>
        <p:nvSpPr>
          <p:cNvPr id="10" name="Footer Placeholder 9">
            <a:extLst>
              <a:ext uri="{FF2B5EF4-FFF2-40B4-BE49-F238E27FC236}">
                <a16:creationId xmlns:a16="http://schemas.microsoft.com/office/drawing/2014/main" id="{C43915F4-91EA-41AF-93B6-5D572A9EF60D}"/>
              </a:ext>
            </a:extLst>
          </p:cNvPr>
          <p:cNvSpPr>
            <a:spLocks noGrp="1"/>
          </p:cNvSpPr>
          <p:nvPr>
            <p:ph type="ftr" sz="quarter" idx="11"/>
          </p:nvPr>
        </p:nvSpPr>
        <p:spPr>
          <a:xfrm>
            <a:off x="3581400" y="6400800"/>
            <a:ext cx="3657600" cy="365125"/>
          </a:xfrm>
        </p:spPr>
        <p:txBody>
          <a:bodyPr/>
          <a:lstStyle/>
          <a:p>
            <a:r>
              <a:rPr lang="en-US" dirty="0"/>
              <a:t>CHESSGPT</a:t>
            </a:r>
          </a:p>
        </p:txBody>
      </p:sp>
      <p:pic>
        <p:nvPicPr>
          <p:cNvPr id="18" name="Picture Placeholder 17" descr="Close Up of a chess board">
            <a:extLst>
              <a:ext uri="{FF2B5EF4-FFF2-40B4-BE49-F238E27FC236}">
                <a16:creationId xmlns:a16="http://schemas.microsoft.com/office/drawing/2014/main" id="{5321AB55-5509-4588-ABEC-5DFF2EFF6B5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331075" y="0"/>
            <a:ext cx="4860925" cy="6858000"/>
          </a:xfrm>
        </p:spPr>
      </p:pic>
      <p:sp>
        <p:nvSpPr>
          <p:cNvPr id="16" name="Slide Number Placeholder 15">
            <a:extLst>
              <a:ext uri="{FF2B5EF4-FFF2-40B4-BE49-F238E27FC236}">
                <a16:creationId xmlns:a16="http://schemas.microsoft.com/office/drawing/2014/main" id="{64D73EFD-BA26-43EF-A3B9-C2877D8A6F0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13</a:t>
            </a:fld>
            <a:endParaRPr lang="en-US" dirty="0"/>
          </a:p>
        </p:txBody>
      </p:sp>
    </p:spTree>
    <p:extLst>
      <p:ext uri="{BB962C8B-B14F-4D97-AF65-F5344CB8AC3E}">
        <p14:creationId xmlns:p14="http://schemas.microsoft.com/office/powerpoint/2010/main" val="2797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Close Up of a chess board">
            <a:extLst>
              <a:ext uri="{FF2B5EF4-FFF2-40B4-BE49-F238E27FC236}">
                <a16:creationId xmlns:a16="http://schemas.microsoft.com/office/drawing/2014/main" id="{0BB4AD80-C4C9-48DF-AEB9-18EC3A792690}"/>
              </a:ext>
            </a:extLst>
          </p:cNvPr>
          <p:cNvPicPr>
            <a:picLocks noGrp="1" noChangeAspect="1"/>
          </p:cNvPicPr>
          <p:nvPr>
            <p:ph type="pic" sz="quarter" idx="13"/>
          </p:nvPr>
        </p:nvPicPr>
        <p:blipFill rotWithShape="1">
          <a:blip r:embed="rId3"/>
          <a:srcRect l="5286" r="5286"/>
          <a:stretch/>
        </p:blipFill>
        <p:spPr>
          <a:xfrm>
            <a:off x="8004132" y="3011300"/>
            <a:ext cx="3638592" cy="3313299"/>
          </a:xfrm>
        </p:spPr>
      </p:pic>
      <p:sp>
        <p:nvSpPr>
          <p:cNvPr id="19" name="Slide Number Placeholder 18">
            <a:extLst>
              <a:ext uri="{FF2B5EF4-FFF2-40B4-BE49-F238E27FC236}">
                <a16:creationId xmlns:a16="http://schemas.microsoft.com/office/drawing/2014/main" id="{7A6642A3-9BB0-4B52-BD06-47FF8A2F9F9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2</a:t>
            </a:fld>
            <a:endParaRPr lang="en-US" dirty="0"/>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2" name="Rectangle 1" descr="Chess Pieces">
            <a:extLst>
              <a:ext uri="{FF2B5EF4-FFF2-40B4-BE49-F238E27FC236}">
                <a16:creationId xmlns:a16="http://schemas.microsoft.com/office/drawing/2014/main" id="{8F5890BA-F6FD-5EE0-DEDC-FE29DCD31D0D}"/>
              </a:ext>
            </a:extLst>
          </p:cNvPr>
          <p:cNvSpPr/>
          <p:nvPr/>
        </p:nvSpPr>
        <p:spPr>
          <a:xfrm>
            <a:off x="316745" y="582763"/>
            <a:ext cx="1042910" cy="104291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4BAC62BF-C880-F408-45B0-7B852731B590}"/>
              </a:ext>
            </a:extLst>
          </p:cNvPr>
          <p:cNvSpPr txBox="1"/>
          <p:nvPr/>
        </p:nvSpPr>
        <p:spPr>
          <a:xfrm>
            <a:off x="1576858" y="855809"/>
            <a:ext cx="9038284" cy="12850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b="1" i="0" kern="1200" baseline="0" dirty="0"/>
              <a:t>Objective</a:t>
            </a:r>
            <a:r>
              <a:rPr lang="en-US" sz="2800" b="0" i="0" kern="1200" baseline="0" dirty="0"/>
              <a:t>: Develop an end-to-end chess move prediction system.</a:t>
            </a:r>
            <a:endParaRPr lang="en-US" sz="2800" kern="1200" dirty="0"/>
          </a:p>
        </p:txBody>
      </p:sp>
      <p:graphicFrame>
        <p:nvGraphicFramePr>
          <p:cNvPr id="25" name="Content Placeholder 15">
            <a:extLst>
              <a:ext uri="{FF2B5EF4-FFF2-40B4-BE49-F238E27FC236}">
                <a16:creationId xmlns:a16="http://schemas.microsoft.com/office/drawing/2014/main" id="{8A594A4E-F595-2DE4-225B-1FD78BE2E751}"/>
              </a:ext>
            </a:extLst>
          </p:cNvPr>
          <p:cNvGraphicFramePr>
            <a:graphicFrameLocks noGrp="1"/>
          </p:cNvGraphicFramePr>
          <p:nvPr>
            <p:ph sz="quarter" idx="14"/>
          </p:nvPr>
        </p:nvGraphicFramePr>
        <p:xfrm>
          <a:off x="457200" y="2286000"/>
          <a:ext cx="6895577" cy="40052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Footer Placeholder 21">
            <a:extLst>
              <a:ext uri="{FF2B5EF4-FFF2-40B4-BE49-F238E27FC236}">
                <a16:creationId xmlns:a16="http://schemas.microsoft.com/office/drawing/2014/main" id="{47D57B3A-B13A-9F26-61B4-E63A38BF5D8B}"/>
              </a:ext>
            </a:extLst>
          </p:cNvPr>
          <p:cNvSpPr>
            <a:spLocks noGrp="1"/>
          </p:cNvSpPr>
          <p:nvPr>
            <p:ph type="ftr" sz="quarter" idx="11"/>
          </p:nvPr>
        </p:nvSpPr>
        <p:spPr>
          <a:xfrm>
            <a:off x="4038600" y="6400800"/>
            <a:ext cx="4114800" cy="365125"/>
          </a:xfrm>
        </p:spPr>
        <p:txBody>
          <a:bodyPr/>
          <a:lstStyle/>
          <a:p>
            <a:r>
              <a:rPr lang="en-US" dirty="0"/>
              <a:t>Chessgpt</a:t>
            </a:r>
          </a:p>
        </p:txBody>
      </p:sp>
    </p:spTree>
    <p:extLst>
      <p:ext uri="{BB962C8B-B14F-4D97-AF65-F5344CB8AC3E}">
        <p14:creationId xmlns:p14="http://schemas.microsoft.com/office/powerpoint/2010/main" val="293786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14"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7" name="Oval 16">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Oval 17">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9" name="Oval 18">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21" name="Rectangle 20">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23" name="Rectangle 22">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25" name="Group 24">
            <a:extLst>
              <a:ext uri="{FF2B5EF4-FFF2-40B4-BE49-F238E27FC236}">
                <a16:creationId xmlns:a16="http://schemas.microsoft.com/office/drawing/2014/main" id="{187DE861-9AC3-4AA5-B885-AF8EBE948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34076" y="241085"/>
            <a:ext cx="1165681" cy="5612701"/>
            <a:chOff x="10734076" y="241085"/>
            <a:chExt cx="1165681" cy="5612701"/>
          </a:xfrm>
        </p:grpSpPr>
        <p:sp useBgFill="1">
          <p:nvSpPr>
            <p:cNvPr id="26" name="Graphic 10">
              <a:extLst>
                <a:ext uri="{FF2B5EF4-FFF2-40B4-BE49-F238E27FC236}">
                  <a16:creationId xmlns:a16="http://schemas.microsoft.com/office/drawing/2014/main" id="{D43C1A1E-DA50-4210-9A1D-5437CBFEF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7" name="Oval 26">
              <a:extLst>
                <a:ext uri="{FF2B5EF4-FFF2-40B4-BE49-F238E27FC236}">
                  <a16:creationId xmlns:a16="http://schemas.microsoft.com/office/drawing/2014/main" id="{7691169A-6B21-4B1F-96DF-2BD6D6BA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8" name="Oval 27">
              <a:extLst>
                <a:ext uri="{FF2B5EF4-FFF2-40B4-BE49-F238E27FC236}">
                  <a16:creationId xmlns:a16="http://schemas.microsoft.com/office/drawing/2014/main" id="{AFF485D7-DE5D-47EE-8B37-15E9B77B3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itle 1">
            <a:extLst>
              <a:ext uri="{FF2B5EF4-FFF2-40B4-BE49-F238E27FC236}">
                <a16:creationId xmlns:a16="http://schemas.microsoft.com/office/drawing/2014/main" id="{7F80CC4F-E1A0-3AC7-23E6-757D3D5156D3}"/>
              </a:ext>
            </a:extLst>
          </p:cNvPr>
          <p:cNvSpPr>
            <a:spLocks noGrp="1"/>
          </p:cNvSpPr>
          <p:nvPr>
            <p:ph type="title"/>
          </p:nvPr>
        </p:nvSpPr>
        <p:spPr>
          <a:xfrm>
            <a:off x="457200" y="566490"/>
            <a:ext cx="5348178" cy="1502704"/>
          </a:xfrm>
        </p:spPr>
        <p:txBody>
          <a:bodyPr vert="horz" lIns="91440" tIns="45720" rIns="91440" bIns="45720" rtlCol="0" anchor="ctr">
            <a:normAutofit/>
          </a:bodyPr>
          <a:lstStyle/>
          <a:p>
            <a:pPr algn="l"/>
            <a:r>
              <a:rPr lang="en-US" kern="1200" dirty="0">
                <a:solidFill>
                  <a:schemeClr val="tx1"/>
                </a:solidFill>
                <a:latin typeface="Times New Roman" panose="02020603050405020304" pitchFamily="18" charset="0"/>
                <a:cs typeface="Times New Roman" panose="02020603050405020304" pitchFamily="18" charset="0"/>
              </a:rPr>
              <a:t>Problems anticipated</a:t>
            </a:r>
          </a:p>
        </p:txBody>
      </p:sp>
      <p:sp>
        <p:nvSpPr>
          <p:cNvPr id="6" name="Content Placeholder 5">
            <a:extLst>
              <a:ext uri="{FF2B5EF4-FFF2-40B4-BE49-F238E27FC236}">
                <a16:creationId xmlns:a16="http://schemas.microsoft.com/office/drawing/2014/main" id="{63FFDCF3-6DB9-2F34-10E2-2517C9F9307F}"/>
              </a:ext>
            </a:extLst>
          </p:cNvPr>
          <p:cNvSpPr>
            <a:spLocks noGrp="1"/>
          </p:cNvSpPr>
          <p:nvPr>
            <p:ph sz="quarter" idx="13"/>
          </p:nvPr>
        </p:nvSpPr>
        <p:spPr>
          <a:xfrm>
            <a:off x="457199" y="2286000"/>
            <a:ext cx="5470879" cy="4005510"/>
          </a:xfrm>
        </p:spPr>
        <p:txBody>
          <a:bodyPr vert="horz" lIns="91440" tIns="45720" rIns="91440" bIns="45720" rtlCol="0" anchor="t">
            <a:normAutofit/>
          </a:bodyPr>
          <a:lstStyle/>
          <a:p>
            <a:pPr indent="-228600"/>
            <a:r>
              <a:rPr lang="en-US" sz="1500" dirty="0">
                <a:latin typeface="Times New Roman" panose="02020603050405020304" pitchFamily="18" charset="0"/>
                <a:cs typeface="Times New Roman" panose="02020603050405020304" pitchFamily="18" charset="0"/>
              </a:rPr>
              <a:t>Given that sequence prediction model doesn’t know how to play chess</a:t>
            </a:r>
          </a:p>
          <a:p>
            <a:pPr indent="-228600"/>
            <a:endParaRPr lang="en-US" sz="1500" dirty="0">
              <a:latin typeface="Times New Roman" panose="02020603050405020304" pitchFamily="18" charset="0"/>
              <a:cs typeface="Times New Roman" panose="02020603050405020304" pitchFamily="18" charset="0"/>
            </a:endParaRPr>
          </a:p>
          <a:p>
            <a:pPr indent="-228600"/>
            <a:r>
              <a:rPr lang="en-US" sz="1500" dirty="0">
                <a:latin typeface="Times New Roman" panose="02020603050405020304" pitchFamily="18" charset="0"/>
                <a:cs typeface="Times New Roman" panose="02020603050405020304" pitchFamily="18" charset="0"/>
              </a:rPr>
              <a:t>A sequence prediction like text generation doesn’t have strict rules while generation as the generated text just needs to have required context but next word prediction doesn’t have to take all words strictly and decide a next word but that is not a case here</a:t>
            </a:r>
          </a:p>
          <a:p>
            <a:pPr indent="-228600"/>
            <a:endParaRPr lang="en-US" sz="1500" dirty="0">
              <a:latin typeface="Times New Roman" panose="02020603050405020304" pitchFamily="18" charset="0"/>
              <a:cs typeface="Times New Roman" panose="02020603050405020304" pitchFamily="18" charset="0"/>
            </a:endParaRPr>
          </a:p>
          <a:p>
            <a:pPr marL="285750" indent="-2286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Will the model predict legal move ?</a:t>
            </a:r>
          </a:p>
          <a:p>
            <a:pPr marL="285750" indent="-2286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How many legal moves does model predict till it breaks ?</a:t>
            </a:r>
          </a:p>
          <a:p>
            <a:pPr marL="285750" indent="-2286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Will the model complete a game ?</a:t>
            </a:r>
          </a:p>
          <a:p>
            <a:pPr marL="285750" indent="-2286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Will model win ?</a:t>
            </a:r>
          </a:p>
        </p:txBody>
      </p:sp>
      <p:pic>
        <p:nvPicPr>
          <p:cNvPr id="10" name="Graphic 9" descr="Head with Gears">
            <a:extLst>
              <a:ext uri="{FF2B5EF4-FFF2-40B4-BE49-F238E27FC236}">
                <a16:creationId xmlns:a16="http://schemas.microsoft.com/office/drawing/2014/main" id="{FA7C063A-7CA2-5A3A-7FFA-B49F36607E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3545" y="1765092"/>
            <a:ext cx="4038600" cy="4038600"/>
          </a:xfrm>
          <a:prstGeom prst="rect">
            <a:avLst/>
          </a:prstGeom>
        </p:spPr>
      </p:pic>
      <p:sp>
        <p:nvSpPr>
          <p:cNvPr id="4" name="Footer Placeholder 3">
            <a:extLst>
              <a:ext uri="{FF2B5EF4-FFF2-40B4-BE49-F238E27FC236}">
                <a16:creationId xmlns:a16="http://schemas.microsoft.com/office/drawing/2014/main" id="{C766878B-755A-A0EA-96C5-AC7019FCC977}"/>
              </a:ext>
            </a:extLst>
          </p:cNvPr>
          <p:cNvSpPr>
            <a:spLocks noGrp="1"/>
          </p:cNvSpPr>
          <p:nvPr>
            <p:ph type="ftr" sz="quarter" idx="11"/>
          </p:nvPr>
        </p:nvSpPr>
        <p:spPr>
          <a:xfrm>
            <a:off x="4038600" y="6400800"/>
            <a:ext cx="4114800" cy="365125"/>
          </a:xfrm>
        </p:spPr>
        <p:txBody>
          <a:bodyPr vert="horz" lIns="91440" tIns="45720" rIns="91440" bIns="45720" rtlCol="0" anchor="ctr">
            <a:normAutofit/>
          </a:bodyPr>
          <a:lstStyle/>
          <a:p>
            <a:pPr>
              <a:spcAft>
                <a:spcPts val="600"/>
              </a:spcAft>
            </a:pPr>
            <a:r>
              <a:rPr lang="en-US" dirty="0"/>
              <a:t>CHESSGPT</a:t>
            </a:r>
          </a:p>
        </p:txBody>
      </p:sp>
      <p:sp>
        <p:nvSpPr>
          <p:cNvPr id="5" name="Slide Number Placeholder 4">
            <a:extLst>
              <a:ext uri="{FF2B5EF4-FFF2-40B4-BE49-F238E27FC236}">
                <a16:creationId xmlns:a16="http://schemas.microsoft.com/office/drawing/2014/main" id="{770076C6-1FDA-B15E-DF12-FF8D5F5957FB}"/>
              </a:ext>
            </a:extLst>
          </p:cNvPr>
          <p:cNvSpPr>
            <a:spLocks noGrp="1"/>
          </p:cNvSpPr>
          <p:nvPr>
            <p:ph type="sldNum" sz="quarter" idx="12"/>
          </p:nvPr>
        </p:nvSpPr>
        <p:spPr>
          <a:xfrm>
            <a:off x="8610600" y="6400800"/>
            <a:ext cx="2743200" cy="365125"/>
          </a:xfrm>
        </p:spPr>
        <p:txBody>
          <a:bodyPr vert="horz" lIns="91440" tIns="45720" rIns="91440" bIns="45720" rtlCol="0" anchor="ctr">
            <a:normAutofit/>
          </a:bodyPr>
          <a:lstStyle/>
          <a:p>
            <a:pPr>
              <a:spcAft>
                <a:spcPts val="600"/>
              </a:spcAft>
            </a:pPr>
            <a:fld id="{DFA5D71E-5CDF-4C93-8A75-5B916FDC5BEA}" type="slidenum">
              <a:rPr lang="en-US" smtClean="0"/>
              <a:pPr>
                <a:spcAft>
                  <a:spcPts val="600"/>
                </a:spcAft>
              </a:pPr>
              <a:t>3</a:t>
            </a:fld>
            <a:endParaRPr lang="en-US"/>
          </a:p>
        </p:txBody>
      </p:sp>
    </p:spTree>
    <p:extLst>
      <p:ext uri="{BB962C8B-B14F-4D97-AF65-F5344CB8AC3E}">
        <p14:creationId xmlns:p14="http://schemas.microsoft.com/office/powerpoint/2010/main" val="354708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13"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7" name="Oval 16">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Oval 17">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20" name="Rectangle 19">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22" name="Rectangle 21">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C2C7B345-FFB0-8E03-360C-C9774714357C}"/>
              </a:ext>
            </a:extLst>
          </p:cNvPr>
          <p:cNvSpPr>
            <a:spLocks noGrp="1"/>
          </p:cNvSpPr>
          <p:nvPr>
            <p:ph type="title"/>
          </p:nvPr>
        </p:nvSpPr>
        <p:spPr>
          <a:xfrm>
            <a:off x="1845423" y="634328"/>
            <a:ext cx="7612117" cy="812430"/>
          </a:xfrm>
        </p:spPr>
        <p:txBody>
          <a:bodyPr vert="horz" lIns="91440" tIns="45720" rIns="91440" bIns="45720" rtlCol="0" anchor="ctr">
            <a:normAutofit/>
          </a:bodyPr>
          <a:lstStyle/>
          <a:p>
            <a:r>
              <a:rPr lang="en-US" b="1" kern="1200" dirty="0">
                <a:solidFill>
                  <a:schemeClr val="tx1"/>
                </a:solidFill>
                <a:latin typeface="+mj-lt"/>
                <a:ea typeface="+mj-ea"/>
                <a:cs typeface="+mj-cs"/>
              </a:rPr>
              <a:t>Data Preprocessing Steps</a:t>
            </a:r>
          </a:p>
        </p:txBody>
      </p:sp>
      <p:grpSp>
        <p:nvGrpSpPr>
          <p:cNvPr id="24" name="Group 23">
            <a:extLst>
              <a:ext uri="{FF2B5EF4-FFF2-40B4-BE49-F238E27FC236}">
                <a16:creationId xmlns:a16="http://schemas.microsoft.com/office/drawing/2014/main" id="{978C0019-8CE2-42AB-B006-9860B43B8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0" y="206142"/>
            <a:ext cx="2102143" cy="1530997"/>
            <a:chOff x="9969500" y="206142"/>
            <a:chExt cx="2102143" cy="1530997"/>
          </a:xfrm>
        </p:grpSpPr>
        <p:sp useBgFill="1">
          <p:nvSpPr>
            <p:cNvPr id="25" name="Graphic 10">
              <a:extLst>
                <a:ext uri="{FF2B5EF4-FFF2-40B4-BE49-F238E27FC236}">
                  <a16:creationId xmlns:a16="http://schemas.microsoft.com/office/drawing/2014/main" id="{D92CEAD9-A3F0-473E-A98E-02184163C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6" name="Oval 25">
              <a:extLst>
                <a:ext uri="{FF2B5EF4-FFF2-40B4-BE49-F238E27FC236}">
                  <a16:creationId xmlns:a16="http://schemas.microsoft.com/office/drawing/2014/main" id="{73DEA2A7-9228-4C9E-9C48-4968E2C62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7" name="Oval 26">
              <a:extLst>
                <a:ext uri="{FF2B5EF4-FFF2-40B4-BE49-F238E27FC236}">
                  <a16:creationId xmlns:a16="http://schemas.microsoft.com/office/drawing/2014/main" id="{223C7F44-7CEF-4DF1-B5FA-6453425A2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4" name="Footer Placeholder 3">
            <a:extLst>
              <a:ext uri="{FF2B5EF4-FFF2-40B4-BE49-F238E27FC236}">
                <a16:creationId xmlns:a16="http://schemas.microsoft.com/office/drawing/2014/main" id="{F0555217-3075-43B2-37C0-8480A3F5CAC1}"/>
              </a:ext>
            </a:extLst>
          </p:cNvPr>
          <p:cNvSpPr>
            <a:spLocks noGrp="1"/>
          </p:cNvSpPr>
          <p:nvPr>
            <p:ph type="ftr" sz="quarter" idx="11"/>
          </p:nvPr>
        </p:nvSpPr>
        <p:spPr>
          <a:xfrm>
            <a:off x="4038600" y="6400800"/>
            <a:ext cx="4114800" cy="365125"/>
          </a:xfrm>
        </p:spPr>
        <p:txBody>
          <a:bodyPr vert="horz" lIns="91440" tIns="45720" rIns="91440" bIns="45720" rtlCol="0" anchor="ctr">
            <a:normAutofit/>
          </a:bodyPr>
          <a:lstStyle/>
          <a:p>
            <a:pPr>
              <a:spcAft>
                <a:spcPts val="600"/>
              </a:spcAft>
            </a:pPr>
            <a:r>
              <a:rPr lang="en-US" dirty="0" err="1"/>
              <a:t>ChessGPT</a:t>
            </a:r>
            <a:endParaRPr lang="en-US" dirty="0"/>
          </a:p>
        </p:txBody>
      </p:sp>
      <p:sp>
        <p:nvSpPr>
          <p:cNvPr id="5" name="Slide Number Placeholder 4">
            <a:extLst>
              <a:ext uri="{FF2B5EF4-FFF2-40B4-BE49-F238E27FC236}">
                <a16:creationId xmlns:a16="http://schemas.microsoft.com/office/drawing/2014/main" id="{5EA063BE-0121-E5F5-3DF0-1616044149EF}"/>
              </a:ext>
            </a:extLst>
          </p:cNvPr>
          <p:cNvSpPr>
            <a:spLocks noGrp="1"/>
          </p:cNvSpPr>
          <p:nvPr>
            <p:ph type="sldNum" sz="quarter" idx="12"/>
          </p:nvPr>
        </p:nvSpPr>
        <p:spPr>
          <a:xfrm>
            <a:off x="8610600" y="6400800"/>
            <a:ext cx="2743200" cy="365125"/>
          </a:xfrm>
        </p:spPr>
        <p:txBody>
          <a:bodyPr vert="horz" lIns="91440" tIns="45720" rIns="91440" bIns="45720" rtlCol="0" anchor="ctr">
            <a:normAutofit/>
          </a:bodyPr>
          <a:lstStyle/>
          <a:p>
            <a:pPr>
              <a:spcAft>
                <a:spcPts val="600"/>
              </a:spcAft>
            </a:pPr>
            <a:fld id="{DFA5D71E-5CDF-4C93-8A75-5B916FDC5BEA}" type="slidenum">
              <a:rPr lang="en-US" smtClean="0"/>
              <a:pPr>
                <a:spcAft>
                  <a:spcPts val="600"/>
                </a:spcAft>
              </a:pPr>
              <a:t>4</a:t>
            </a:fld>
            <a:endParaRPr lang="en-US"/>
          </a:p>
        </p:txBody>
      </p:sp>
      <p:graphicFrame>
        <p:nvGraphicFramePr>
          <p:cNvPr id="9" name="Content Placeholder 5">
            <a:extLst>
              <a:ext uri="{FF2B5EF4-FFF2-40B4-BE49-F238E27FC236}">
                <a16:creationId xmlns:a16="http://schemas.microsoft.com/office/drawing/2014/main" id="{86D7AA10-E0AB-BF2E-2CDC-68FA5C888648}"/>
              </a:ext>
            </a:extLst>
          </p:cNvPr>
          <p:cNvGraphicFramePr>
            <a:graphicFrameLocks noGrp="1"/>
          </p:cNvGraphicFramePr>
          <p:nvPr>
            <p:ph sz="quarter" idx="13"/>
            <p:extLst>
              <p:ext uri="{D42A27DB-BD31-4B8C-83A1-F6EECF244321}">
                <p14:modId xmlns:p14="http://schemas.microsoft.com/office/powerpoint/2010/main" val="1825220990"/>
              </p:ext>
            </p:extLst>
          </p:nvPr>
        </p:nvGraphicFramePr>
        <p:xfrm>
          <a:off x="381227" y="1951993"/>
          <a:ext cx="11779242" cy="449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064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3AB7-BF7C-C73B-98F5-4941650E836A}"/>
              </a:ext>
            </a:extLst>
          </p:cNvPr>
          <p:cNvSpPr>
            <a:spLocks noGrp="1"/>
          </p:cNvSpPr>
          <p:nvPr>
            <p:ph type="title"/>
          </p:nvPr>
        </p:nvSpPr>
        <p:spPr>
          <a:xfrm>
            <a:off x="2517054" y="230394"/>
            <a:ext cx="6026747" cy="855681"/>
          </a:xfrm>
        </p:spPr>
        <p:txBody>
          <a:bodyPr>
            <a:normAutofit/>
          </a:bodyPr>
          <a:lstStyle/>
          <a:p>
            <a:r>
              <a:rPr lang="en-US" sz="3600" dirty="0">
                <a:effectLst/>
                <a:latin typeface="Times New Roman" panose="02020603050405020304" pitchFamily="18" charset="0"/>
                <a:ea typeface="Aptos" panose="020B0004020202020204" pitchFamily="34" charset="0"/>
                <a:cs typeface="Times New Roman" panose="02020603050405020304" pitchFamily="18" charset="0"/>
              </a:rPr>
              <a:t>Sample Data Points</a:t>
            </a:r>
            <a:endParaRPr lang="en-US" sz="7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D07E43A-7F57-1D6B-989F-1E9B072E8530}"/>
              </a:ext>
            </a:extLst>
          </p:cNvPr>
          <p:cNvSpPr>
            <a:spLocks noGrp="1"/>
          </p:cNvSpPr>
          <p:nvPr>
            <p:ph type="body" sz="quarter" idx="13"/>
          </p:nvPr>
        </p:nvSpPr>
        <p:spPr>
          <a:xfrm>
            <a:off x="1169916" y="1137623"/>
            <a:ext cx="4360512" cy="552450"/>
          </a:xfrm>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Before Processing:</a:t>
            </a:r>
            <a:r>
              <a:rPr lang="en-US" dirty="0">
                <a:effectLst/>
              </a:rPr>
              <a:t> </a:t>
            </a:r>
            <a:endParaRPr lang="en-US" dirty="0"/>
          </a:p>
        </p:txBody>
      </p:sp>
      <p:sp>
        <p:nvSpPr>
          <p:cNvPr id="4" name="Text Placeholder 3">
            <a:extLst>
              <a:ext uri="{FF2B5EF4-FFF2-40B4-BE49-F238E27FC236}">
                <a16:creationId xmlns:a16="http://schemas.microsoft.com/office/drawing/2014/main" id="{04177898-84BD-5E4D-C3B3-56A2F317DBE9}"/>
              </a:ext>
            </a:extLst>
          </p:cNvPr>
          <p:cNvSpPr>
            <a:spLocks noGrp="1"/>
          </p:cNvSpPr>
          <p:nvPr>
            <p:ph type="body" sz="quarter" idx="14"/>
          </p:nvPr>
        </p:nvSpPr>
        <p:spPr>
          <a:xfrm>
            <a:off x="1138273" y="1624233"/>
            <a:ext cx="4886253" cy="4762231"/>
          </a:xfrm>
        </p:spPr>
        <p:txBody>
          <a:bodyPr>
            <a:normAutofit fontScale="85000" lnSpcReduction="10000"/>
          </a:bodyPr>
          <a:lstStyle/>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[Event "F/S Return Match"]</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[Site "Belgrade, Serbia JUG"]</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[Date "1992.11.04"]</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[Round "29"]</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[White "Fischer, Robert J."]</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[Black "Spassky, Boris V."]</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[Result "1/2-1/2"]</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WhiteElo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"2785"]</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BlackElo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"2660"]</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TimeControl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"40/7200:3600"]</a:t>
            </a:r>
          </a:p>
          <a:p>
            <a:pPr marL="0" marR="0"/>
            <a:r>
              <a:rPr lang="en-US" sz="1800" kern="100" dirty="0">
                <a:effectLst/>
                <a:latin typeface="Aptos" panose="020B0004020202020204" pitchFamily="34" charset="0"/>
                <a:ea typeface="Aptos" panose="020B0004020202020204" pitchFamily="34" charset="0"/>
                <a:cs typeface="Times New Roman" panose="02020603050405020304" pitchFamily="18" charset="0"/>
              </a:rPr>
              <a:t>  [Termination "adjudication"]</a:t>
            </a:r>
          </a:p>
          <a:p>
            <a:pPr marL="0" marR="0"/>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0"/>
            <a:r>
              <a:rPr lang="en-US" sz="1800" kern="100" dirty="0">
                <a:effectLst/>
                <a:latin typeface="Aptos" panose="020B0004020202020204" pitchFamily="34" charset="0"/>
                <a:ea typeface="Aptos" panose="020B0004020202020204" pitchFamily="34" charset="0"/>
                <a:cs typeface="Times New Roman" panose="02020603050405020304" pitchFamily="18" charset="0"/>
              </a:rPr>
              <a:t>e4 e5 2. Nf3 Nc6 3. Bb5 a6 4. Ba4 Nf6 5. O-O Be7 6. Re1 b5 7. Bb3 d6 8. c3 O-O 9. h3 Nb8 10. d4 Nbd7 11. c4 c6 12. Nc3 Qc7 13. a3 Bb7 14. Bg5 h6 15. Bh4 Rfe8 16. Rc1 Bf8 17. cxb5 axb5 18. Nxb5 Qb8 19. Nc3 exd4 20. Nxd4 c5 21. Nf5 g6 22. Ne3 Nxe4…..</a:t>
            </a:r>
          </a:p>
          <a:p>
            <a:pPr marL="0" marR="0"/>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0" marR="0"/>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2BA0FBD5-29C6-82F2-652E-7B5821EB312B}"/>
              </a:ext>
            </a:extLst>
          </p:cNvPr>
          <p:cNvSpPr>
            <a:spLocks noGrp="1"/>
          </p:cNvSpPr>
          <p:nvPr>
            <p:ph type="body" sz="quarter" idx="15"/>
          </p:nvPr>
        </p:nvSpPr>
        <p:spPr>
          <a:xfrm>
            <a:off x="6587999" y="1086075"/>
            <a:ext cx="4360512" cy="552450"/>
          </a:xfrm>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After Processing</a:t>
            </a:r>
            <a:r>
              <a:rPr lang="en-US" dirty="0">
                <a:effectLst/>
              </a:rPr>
              <a:t> :</a:t>
            </a:r>
            <a:endParaRPr lang="en-US" dirty="0"/>
          </a:p>
        </p:txBody>
      </p:sp>
      <p:sp>
        <p:nvSpPr>
          <p:cNvPr id="6" name="Text Placeholder 5">
            <a:extLst>
              <a:ext uri="{FF2B5EF4-FFF2-40B4-BE49-F238E27FC236}">
                <a16:creationId xmlns:a16="http://schemas.microsoft.com/office/drawing/2014/main" id="{774689DE-FA73-19EF-274B-D8B4A3420602}"/>
              </a:ext>
            </a:extLst>
          </p:cNvPr>
          <p:cNvSpPr>
            <a:spLocks noGrp="1"/>
          </p:cNvSpPr>
          <p:nvPr>
            <p:ph type="body" sz="quarter" idx="16"/>
          </p:nvPr>
        </p:nvSpPr>
        <p:spPr>
          <a:xfrm>
            <a:off x="6191348" y="2003694"/>
            <a:ext cx="4360862" cy="3215781"/>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 e4 e5 Nf3 Nc6 Bb5 a6 Ba4 Nf6 O-O Be7 Re1 b5 Bb3 d6 c3 O-O h3 Nb8 d4 Nbd7 c4 c6 Nc3 Qc7 a3 Bb7 Bg5 h6 Bh4 Rfe8 Rc1 Bf8 cxb5 axb5 Nxb5 Qb8….&lt;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eos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a:t>
            </a:r>
          </a:p>
          <a:p>
            <a:endParaRPr lang="en-US" dirty="0"/>
          </a:p>
        </p:txBody>
      </p:sp>
      <p:sp>
        <p:nvSpPr>
          <p:cNvPr id="8" name="Footer Placeholder 7">
            <a:extLst>
              <a:ext uri="{FF2B5EF4-FFF2-40B4-BE49-F238E27FC236}">
                <a16:creationId xmlns:a16="http://schemas.microsoft.com/office/drawing/2014/main" id="{855C5C99-50B7-2430-6E8F-DC92D0526A54}"/>
              </a:ext>
            </a:extLst>
          </p:cNvPr>
          <p:cNvSpPr>
            <a:spLocks noGrp="1"/>
          </p:cNvSpPr>
          <p:nvPr>
            <p:ph type="ftr" sz="quarter" idx="11"/>
          </p:nvPr>
        </p:nvSpPr>
        <p:spPr/>
        <p:txBody>
          <a:bodyPr/>
          <a:lstStyle/>
          <a:p>
            <a:r>
              <a:rPr lang="en-US" dirty="0"/>
              <a:t>CHESSGPT</a:t>
            </a:r>
          </a:p>
        </p:txBody>
      </p:sp>
      <p:sp>
        <p:nvSpPr>
          <p:cNvPr id="9" name="Slide Number Placeholder 8">
            <a:extLst>
              <a:ext uri="{FF2B5EF4-FFF2-40B4-BE49-F238E27FC236}">
                <a16:creationId xmlns:a16="http://schemas.microsoft.com/office/drawing/2014/main" id="{C4BBF128-8BD1-6266-7961-E8812BFC78A4}"/>
              </a:ext>
            </a:extLst>
          </p:cNvPr>
          <p:cNvSpPr>
            <a:spLocks noGrp="1"/>
          </p:cNvSpPr>
          <p:nvPr>
            <p:ph type="sldNum" sz="quarter" idx="12"/>
          </p:nvPr>
        </p:nvSpPr>
        <p:spPr/>
        <p:txBody>
          <a:bodyPr/>
          <a:lstStyle/>
          <a:p>
            <a:fld id="{DFA5D71E-5CDF-4C93-8A75-5B916FDC5BEA}" type="slidenum">
              <a:rPr lang="en-US" smtClean="0"/>
              <a:pPr/>
              <a:t>5</a:t>
            </a:fld>
            <a:endParaRPr lang="en-US" dirty="0"/>
          </a:p>
        </p:txBody>
      </p:sp>
    </p:spTree>
    <p:extLst>
      <p:ext uri="{BB962C8B-B14F-4D97-AF65-F5344CB8AC3E}">
        <p14:creationId xmlns:p14="http://schemas.microsoft.com/office/powerpoint/2010/main" val="295553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38"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9"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40"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41" name="Oval 40">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2" name="Oval 41">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3" name="Oval 42">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45" name="Rectangle 44">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7" name="Rectangle 46">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49" name="Group 48">
            <a:extLst>
              <a:ext uri="{FF2B5EF4-FFF2-40B4-BE49-F238E27FC236}">
                <a16:creationId xmlns:a16="http://schemas.microsoft.com/office/drawing/2014/main" id="{187DE861-9AC3-4AA5-B885-AF8EBE948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34076" y="241085"/>
            <a:ext cx="1165681" cy="5612701"/>
            <a:chOff x="10734076" y="241085"/>
            <a:chExt cx="1165681" cy="5612701"/>
          </a:xfrm>
        </p:grpSpPr>
        <p:sp useBgFill="1">
          <p:nvSpPr>
            <p:cNvPr id="50" name="Graphic 10">
              <a:extLst>
                <a:ext uri="{FF2B5EF4-FFF2-40B4-BE49-F238E27FC236}">
                  <a16:creationId xmlns:a16="http://schemas.microsoft.com/office/drawing/2014/main" id="{D43C1A1E-DA50-4210-9A1D-5437CBFEF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51" name="Oval 50">
              <a:extLst>
                <a:ext uri="{FF2B5EF4-FFF2-40B4-BE49-F238E27FC236}">
                  <a16:creationId xmlns:a16="http://schemas.microsoft.com/office/drawing/2014/main" id="{7691169A-6B21-4B1F-96DF-2BD6D6BA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52" name="Oval 51">
              <a:extLst>
                <a:ext uri="{FF2B5EF4-FFF2-40B4-BE49-F238E27FC236}">
                  <a16:creationId xmlns:a16="http://schemas.microsoft.com/office/drawing/2014/main" id="{AFF485D7-DE5D-47EE-8B37-15E9B77B3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0" name="Title 9">
            <a:extLst>
              <a:ext uri="{FF2B5EF4-FFF2-40B4-BE49-F238E27FC236}">
                <a16:creationId xmlns:a16="http://schemas.microsoft.com/office/drawing/2014/main" id="{B369CBFC-0325-A5D5-8ADD-125E4F5504E3}"/>
              </a:ext>
            </a:extLst>
          </p:cNvPr>
          <p:cNvSpPr>
            <a:spLocks noGrp="1"/>
          </p:cNvSpPr>
          <p:nvPr>
            <p:ph type="title"/>
          </p:nvPr>
        </p:nvSpPr>
        <p:spPr>
          <a:xfrm>
            <a:off x="457199" y="1035895"/>
            <a:ext cx="5481146" cy="1012414"/>
          </a:xfrm>
        </p:spPr>
        <p:txBody>
          <a:bodyPr vert="horz" lIns="91440" tIns="45720" rIns="91440" bIns="45720" rtlCol="0" anchor="ctr">
            <a:normAutofit fontScale="90000"/>
          </a:bodyPr>
          <a:lstStyle/>
          <a:p>
            <a:pPr algn="l"/>
            <a:r>
              <a:rPr lang="en-US" kern="1200" dirty="0">
                <a:solidFill>
                  <a:schemeClr val="tx1"/>
                </a:solidFill>
                <a:effectLst/>
                <a:latin typeface="Times New Roman" panose="02020603050405020304" pitchFamily="18" charset="0"/>
                <a:cs typeface="Times New Roman" panose="02020603050405020304" pitchFamily="18" charset="0"/>
              </a:rPr>
              <a:t>Model 1: Base GPT2</a:t>
            </a:r>
            <a:br>
              <a:rPr lang="en-US" kern="1200" dirty="0">
                <a:solidFill>
                  <a:schemeClr val="tx1"/>
                </a:solidFill>
                <a:effectLst/>
                <a:latin typeface="+mj-lt"/>
                <a:ea typeface="+mj-ea"/>
                <a:cs typeface="+mj-cs"/>
              </a:rPr>
            </a:br>
            <a:endParaRPr lang="en-US" kern="1200" dirty="0">
              <a:solidFill>
                <a:schemeClr val="tx1"/>
              </a:solidFill>
              <a:latin typeface="+mj-lt"/>
              <a:ea typeface="+mj-ea"/>
              <a:cs typeface="+mj-cs"/>
            </a:endParaRPr>
          </a:p>
        </p:txBody>
      </p:sp>
      <p:sp>
        <p:nvSpPr>
          <p:cNvPr id="15" name="Content Placeholder 7">
            <a:extLst>
              <a:ext uri="{FF2B5EF4-FFF2-40B4-BE49-F238E27FC236}">
                <a16:creationId xmlns:a16="http://schemas.microsoft.com/office/drawing/2014/main" id="{DA690E53-D57D-E03A-CBF1-EBE818E9D4F2}"/>
              </a:ext>
            </a:extLst>
          </p:cNvPr>
          <p:cNvSpPr>
            <a:spLocks noGrp="1"/>
          </p:cNvSpPr>
          <p:nvPr>
            <p:ph sz="quarter" idx="13"/>
          </p:nvPr>
        </p:nvSpPr>
        <p:spPr>
          <a:xfrm>
            <a:off x="457199" y="2145394"/>
            <a:ext cx="7793422" cy="4146116"/>
          </a:xfrm>
        </p:spPr>
        <p:txBody>
          <a:bodyPr vert="horz" lIns="91440" tIns="45720" rIns="91440" bIns="45720" rtlCol="0" anchor="t">
            <a:normAutofit/>
          </a:bodyPr>
          <a:lstStyle/>
          <a:p>
            <a:pPr marL="228600" marR="0" indent="-228600">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Architecture: </a:t>
            </a:r>
            <a:r>
              <a:rPr lang="en-US" sz="1800" dirty="0">
                <a:effectLst/>
                <a:latin typeface="Times New Roman" panose="02020603050405020304" pitchFamily="18" charset="0"/>
                <a:cs typeface="Times New Roman" panose="02020603050405020304" pitchFamily="18" charset="0"/>
              </a:rPr>
              <a:t>Basic GPT-2 architecture with </a:t>
            </a:r>
            <a:r>
              <a:rPr lang="en-US" sz="1800" dirty="0" err="1">
                <a:effectLst/>
                <a:latin typeface="Times New Roman" panose="02020603050405020304" pitchFamily="18" charset="0"/>
                <a:cs typeface="Times New Roman" panose="02020603050405020304" pitchFamily="18" charset="0"/>
              </a:rPr>
              <a:t>AutoTokenizer</a:t>
            </a:r>
            <a:r>
              <a:rPr lang="en-US" sz="1800" dirty="0">
                <a:effectLst/>
                <a:latin typeface="Times New Roman" panose="02020603050405020304" pitchFamily="18" charset="0"/>
                <a:cs typeface="Times New Roman" panose="02020603050405020304" pitchFamily="18" charset="0"/>
              </a:rPr>
              <a:t>.</a:t>
            </a:r>
          </a:p>
          <a:p>
            <a:pPr marL="228600" marR="0" indent="-22860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marR="0" indent="-228600">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Training Data: </a:t>
            </a:r>
            <a:r>
              <a:rPr lang="en-US" sz="1800" dirty="0">
                <a:effectLst/>
                <a:latin typeface="Times New Roman" panose="02020603050405020304" pitchFamily="18" charset="0"/>
                <a:cs typeface="Times New Roman" panose="02020603050405020304" pitchFamily="18" charset="0"/>
              </a:rPr>
              <a:t>Trained on processed chess game data containing only moves.</a:t>
            </a:r>
          </a:p>
          <a:p>
            <a:pPr marL="285750" marR="0" indent="-22860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marR="0" indent="-228600">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Capabilities: </a:t>
            </a:r>
            <a:r>
              <a:rPr lang="en-US" sz="1800" dirty="0">
                <a:effectLst/>
                <a:latin typeface="Times New Roman" panose="02020603050405020304" pitchFamily="18" charset="0"/>
                <a:cs typeface="Times New Roman" panose="02020603050405020304" pitchFamily="18" charset="0"/>
              </a:rPr>
              <a:t>Predicts the next move given the game history.</a:t>
            </a:r>
          </a:p>
          <a:p>
            <a:pPr marL="285750" marR="0" indent="-22860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0" marR="0" indent="-228600"/>
            <a:r>
              <a:rPr lang="en-US" sz="1800" b="1" dirty="0">
                <a:effectLst/>
                <a:latin typeface="Times New Roman" panose="02020603050405020304" pitchFamily="18" charset="0"/>
                <a:cs typeface="Times New Roman" panose="02020603050405020304" pitchFamily="18" charset="0"/>
              </a:rPr>
              <a:t>Performance: </a:t>
            </a:r>
          </a:p>
          <a:p>
            <a:pPr marL="285750" marR="0" indent="-22860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Max legal moves generated: 15.</a:t>
            </a:r>
          </a:p>
          <a:p>
            <a:pPr marL="285750" marR="0" indent="-22860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Challenges: Compute-heavy model, irrelevant tokens (50,000 tokens, only 9% are chess moves).</a:t>
            </a:r>
          </a:p>
          <a:p>
            <a:pPr indent="-228600"/>
            <a:endParaRPr lang="en-US" sz="1800" dirty="0"/>
          </a:p>
        </p:txBody>
      </p:sp>
      <p:pic>
        <p:nvPicPr>
          <p:cNvPr id="14" name="Graphic 13" descr="Chess Pieces">
            <a:extLst>
              <a:ext uri="{FF2B5EF4-FFF2-40B4-BE49-F238E27FC236}">
                <a16:creationId xmlns:a16="http://schemas.microsoft.com/office/drawing/2014/main" id="{5D510A10-0814-6C01-582E-BC6EF49F4E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621" y="1708425"/>
            <a:ext cx="3408668" cy="3408668"/>
          </a:xfrm>
          <a:prstGeom prst="rect">
            <a:avLst/>
          </a:prstGeom>
        </p:spPr>
      </p:pic>
      <p:sp>
        <p:nvSpPr>
          <p:cNvPr id="4" name="Footer Placeholder 3">
            <a:extLst>
              <a:ext uri="{FF2B5EF4-FFF2-40B4-BE49-F238E27FC236}">
                <a16:creationId xmlns:a16="http://schemas.microsoft.com/office/drawing/2014/main" id="{D40BF63D-3145-B89C-DF0C-11D1E71B1DE4}"/>
              </a:ext>
            </a:extLst>
          </p:cNvPr>
          <p:cNvSpPr>
            <a:spLocks noGrp="1"/>
          </p:cNvSpPr>
          <p:nvPr>
            <p:ph type="ftr" sz="quarter" idx="11"/>
          </p:nvPr>
        </p:nvSpPr>
        <p:spPr>
          <a:xfrm>
            <a:off x="4038600" y="6400800"/>
            <a:ext cx="4114800" cy="365125"/>
          </a:xfrm>
        </p:spPr>
        <p:txBody>
          <a:bodyPr vert="horz" lIns="91440" tIns="45720" rIns="91440" bIns="45720" rtlCol="0" anchor="ctr">
            <a:normAutofit/>
          </a:bodyPr>
          <a:lstStyle/>
          <a:p>
            <a:pPr>
              <a:spcAft>
                <a:spcPts val="600"/>
              </a:spcAft>
            </a:pPr>
            <a:r>
              <a:rPr lang="en-US" dirty="0"/>
              <a:t>Chessgpt</a:t>
            </a:r>
          </a:p>
        </p:txBody>
      </p:sp>
      <p:sp>
        <p:nvSpPr>
          <p:cNvPr id="5" name="Slide Number Placeholder 4">
            <a:extLst>
              <a:ext uri="{FF2B5EF4-FFF2-40B4-BE49-F238E27FC236}">
                <a16:creationId xmlns:a16="http://schemas.microsoft.com/office/drawing/2014/main" id="{6CCBBE5E-9549-9652-4EDE-1F72C0E16353}"/>
              </a:ext>
            </a:extLst>
          </p:cNvPr>
          <p:cNvSpPr>
            <a:spLocks noGrp="1"/>
          </p:cNvSpPr>
          <p:nvPr>
            <p:ph type="sldNum" sz="quarter" idx="12"/>
          </p:nvPr>
        </p:nvSpPr>
        <p:spPr>
          <a:xfrm>
            <a:off x="8610600" y="6400800"/>
            <a:ext cx="2743200" cy="365125"/>
          </a:xfrm>
        </p:spPr>
        <p:txBody>
          <a:bodyPr vert="horz" lIns="91440" tIns="45720" rIns="91440" bIns="45720" rtlCol="0" anchor="ctr">
            <a:normAutofit/>
          </a:bodyPr>
          <a:lstStyle/>
          <a:p>
            <a:pPr>
              <a:spcAft>
                <a:spcPts val="600"/>
              </a:spcAft>
            </a:pPr>
            <a:fld id="{DFA5D71E-5CDF-4C93-8A75-5B916FDC5BEA}" type="slidenum">
              <a:rPr lang="en-US" smtClean="0"/>
              <a:pPr>
                <a:spcAft>
                  <a:spcPts val="600"/>
                </a:spcAft>
              </a:pPr>
              <a:t>6</a:t>
            </a:fld>
            <a:endParaRPr lang="en-US"/>
          </a:p>
        </p:txBody>
      </p:sp>
    </p:spTree>
    <p:extLst>
      <p:ext uri="{BB962C8B-B14F-4D97-AF65-F5344CB8AC3E}">
        <p14:creationId xmlns:p14="http://schemas.microsoft.com/office/powerpoint/2010/main" val="353287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34"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5"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6"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7" name="Oval 36">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38" name="Oval 37">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39" name="Oval 38">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41" name="Rectangle 40">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3" name="Rectangle 42">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45" name="Group 44">
            <a:extLst>
              <a:ext uri="{FF2B5EF4-FFF2-40B4-BE49-F238E27FC236}">
                <a16:creationId xmlns:a16="http://schemas.microsoft.com/office/drawing/2014/main" id="{187DE861-9AC3-4AA5-B885-AF8EBE948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34076" y="241085"/>
            <a:ext cx="1165681" cy="5612701"/>
            <a:chOff x="10734076" y="241085"/>
            <a:chExt cx="1165681" cy="5612701"/>
          </a:xfrm>
        </p:grpSpPr>
        <p:sp useBgFill="1">
          <p:nvSpPr>
            <p:cNvPr id="46" name="Graphic 10">
              <a:extLst>
                <a:ext uri="{FF2B5EF4-FFF2-40B4-BE49-F238E27FC236}">
                  <a16:creationId xmlns:a16="http://schemas.microsoft.com/office/drawing/2014/main" id="{D43C1A1E-DA50-4210-9A1D-5437CBFEF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47" name="Oval 46">
              <a:extLst>
                <a:ext uri="{FF2B5EF4-FFF2-40B4-BE49-F238E27FC236}">
                  <a16:creationId xmlns:a16="http://schemas.microsoft.com/office/drawing/2014/main" id="{7691169A-6B21-4B1F-96DF-2BD6D6BA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8" name="Oval 47">
              <a:extLst>
                <a:ext uri="{FF2B5EF4-FFF2-40B4-BE49-F238E27FC236}">
                  <a16:creationId xmlns:a16="http://schemas.microsoft.com/office/drawing/2014/main" id="{AFF485D7-DE5D-47EE-8B37-15E9B77B3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itle 1">
            <a:extLst>
              <a:ext uri="{FF2B5EF4-FFF2-40B4-BE49-F238E27FC236}">
                <a16:creationId xmlns:a16="http://schemas.microsoft.com/office/drawing/2014/main" id="{CD9FE318-D63E-A8DA-9CF4-40CC72176F7B}"/>
              </a:ext>
            </a:extLst>
          </p:cNvPr>
          <p:cNvSpPr>
            <a:spLocks noGrp="1"/>
          </p:cNvSpPr>
          <p:nvPr>
            <p:ph type="title"/>
          </p:nvPr>
        </p:nvSpPr>
        <p:spPr>
          <a:xfrm>
            <a:off x="457199" y="566490"/>
            <a:ext cx="11238347" cy="1502704"/>
          </a:xfrm>
        </p:spPr>
        <p:txBody>
          <a:bodyPr vert="horz" lIns="91440" tIns="45720" rIns="91440" bIns="45720" rtlCol="0" anchor="ctr">
            <a:normAutofit/>
          </a:bodyPr>
          <a:lstStyle/>
          <a:p>
            <a:pPr algn="l"/>
            <a:r>
              <a:rPr lang="en-US" kern="1200" dirty="0">
                <a:solidFill>
                  <a:schemeClr val="tx1"/>
                </a:solidFill>
                <a:effectLst/>
                <a:latin typeface="Times New Roman" panose="02020603050405020304" pitchFamily="18" charset="0"/>
                <a:cs typeface="Times New Roman" panose="02020603050405020304" pitchFamily="18" charset="0"/>
              </a:rPr>
              <a:t>Model 2: Chess GPT (</a:t>
            </a:r>
            <a:r>
              <a:rPr lang="en-US" kern="1200" dirty="0" err="1">
                <a:solidFill>
                  <a:schemeClr val="tx1"/>
                </a:solidFill>
                <a:effectLst/>
                <a:latin typeface="Times New Roman" panose="02020603050405020304" pitchFamily="18" charset="0"/>
                <a:cs typeface="Times New Roman" panose="02020603050405020304" pitchFamily="18" charset="0"/>
              </a:rPr>
              <a:t>LoRA</a:t>
            </a:r>
            <a:r>
              <a:rPr lang="en-US" kern="1200" dirty="0">
                <a:solidFill>
                  <a:schemeClr val="tx1"/>
                </a:solidFill>
                <a:effectLst/>
                <a:latin typeface="Times New Roman" panose="02020603050405020304" pitchFamily="18" charset="0"/>
                <a:cs typeface="Times New Roman" panose="02020603050405020304" pitchFamily="18" charset="0"/>
              </a:rPr>
              <a:t> Fine-Tuning) </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A35E760-C41C-65A8-8672-5FE1B3C74752}"/>
              </a:ext>
            </a:extLst>
          </p:cNvPr>
          <p:cNvSpPr>
            <a:spLocks noGrp="1"/>
          </p:cNvSpPr>
          <p:nvPr>
            <p:ph sz="quarter" idx="13"/>
          </p:nvPr>
        </p:nvSpPr>
        <p:spPr>
          <a:xfrm>
            <a:off x="457199" y="2069194"/>
            <a:ext cx="8676291" cy="4005510"/>
          </a:xfrm>
        </p:spPr>
        <p:txBody>
          <a:bodyPr vert="horz" lIns="91440" tIns="45720" rIns="91440" bIns="45720" rtlCol="0" anchor="t">
            <a:normAutofit lnSpcReduction="10000"/>
          </a:bodyPr>
          <a:lstStyle/>
          <a:p>
            <a:pPr marL="285750" marR="0" indent="-228600">
              <a:buFont typeface="Arial" panose="020B0604020202020204" pitchFamily="34" charset="0"/>
              <a:buChar char="•"/>
            </a:pPr>
            <a:r>
              <a:rPr lang="en-US" sz="1900" b="1" dirty="0">
                <a:effectLst/>
                <a:latin typeface="Times New Roman" panose="02020603050405020304" pitchFamily="18" charset="0"/>
                <a:cs typeface="Times New Roman" panose="02020603050405020304" pitchFamily="18" charset="0"/>
              </a:rPr>
              <a:t>Architecture: </a:t>
            </a:r>
            <a:r>
              <a:rPr lang="en-US" sz="1900" dirty="0">
                <a:effectLst/>
                <a:latin typeface="Times New Roman" panose="02020603050405020304" pitchFamily="18" charset="0"/>
                <a:cs typeface="Times New Roman" panose="02020603050405020304" pitchFamily="18" charset="0"/>
              </a:rPr>
              <a:t>GPT-2 with </a:t>
            </a:r>
            <a:r>
              <a:rPr lang="en-US" sz="1900" dirty="0" err="1">
                <a:effectLst/>
                <a:latin typeface="Times New Roman" panose="02020603050405020304" pitchFamily="18" charset="0"/>
                <a:cs typeface="Times New Roman" panose="02020603050405020304" pitchFamily="18" charset="0"/>
              </a:rPr>
              <a:t>LoRA</a:t>
            </a:r>
            <a:r>
              <a:rPr lang="en-US" sz="1900" dirty="0">
                <a:effectLst/>
                <a:latin typeface="Times New Roman" panose="02020603050405020304" pitchFamily="18" charset="0"/>
                <a:cs typeface="Times New Roman" panose="02020603050405020304" pitchFamily="18" charset="0"/>
              </a:rPr>
              <a:t> (Low-Rank Adaptation) for efficient fine-tuning.</a:t>
            </a:r>
          </a:p>
          <a:p>
            <a:pPr marL="57150" marR="0" indent="-228600"/>
            <a:endParaRPr lang="en-US" sz="1900" dirty="0">
              <a:effectLst/>
              <a:latin typeface="Times New Roman" panose="02020603050405020304" pitchFamily="18" charset="0"/>
              <a:cs typeface="Times New Roman" panose="02020603050405020304" pitchFamily="18" charset="0"/>
            </a:endParaRPr>
          </a:p>
          <a:p>
            <a:pPr marL="285750" marR="0" indent="-228600">
              <a:buFont typeface="Arial" panose="020B0604020202020204" pitchFamily="34" charset="0"/>
              <a:buChar char="•"/>
            </a:pPr>
            <a:r>
              <a:rPr lang="en-US" sz="1900" b="1" dirty="0">
                <a:effectLst/>
                <a:latin typeface="Times New Roman" panose="02020603050405020304" pitchFamily="18" charset="0"/>
                <a:cs typeface="Times New Roman" panose="02020603050405020304" pitchFamily="18" charset="0"/>
              </a:rPr>
              <a:t>Tokenizer: </a:t>
            </a:r>
            <a:r>
              <a:rPr lang="en-US" sz="1900" dirty="0" err="1">
                <a:effectLst/>
                <a:latin typeface="Times New Roman" panose="02020603050405020304" pitchFamily="18" charset="0"/>
                <a:cs typeface="Times New Roman" panose="02020603050405020304" pitchFamily="18" charset="0"/>
              </a:rPr>
              <a:t>AutoTokenizer</a:t>
            </a:r>
            <a:r>
              <a:rPr lang="en-US" sz="1900" dirty="0">
                <a:latin typeface="Times New Roman" panose="02020603050405020304" pitchFamily="18" charset="0"/>
                <a:cs typeface="Times New Roman" panose="02020603050405020304" pitchFamily="18" charset="0"/>
              </a:rPr>
              <a:t> with additional tokens &lt;</a:t>
            </a:r>
            <a:r>
              <a:rPr lang="en-US" sz="1900" dirty="0" err="1">
                <a:latin typeface="Times New Roman" panose="02020603050405020304" pitchFamily="18" charset="0"/>
                <a:cs typeface="Times New Roman" panose="02020603050405020304" pitchFamily="18" charset="0"/>
              </a:rPr>
              <a:t>bos</a:t>
            </a:r>
            <a:r>
              <a:rPr lang="en-US" sz="1900" dirty="0">
                <a:latin typeface="Times New Roman" panose="02020603050405020304" pitchFamily="18" charset="0"/>
                <a:cs typeface="Times New Roman" panose="02020603050405020304" pitchFamily="18" charset="0"/>
              </a:rPr>
              <a:t>&gt; &amp; &lt;</a:t>
            </a:r>
            <a:r>
              <a:rPr lang="en-US" sz="1900" dirty="0" err="1">
                <a:latin typeface="Times New Roman" panose="02020603050405020304" pitchFamily="18" charset="0"/>
                <a:cs typeface="Times New Roman" panose="02020603050405020304" pitchFamily="18" charset="0"/>
              </a:rPr>
              <a:t>eos</a:t>
            </a:r>
            <a:r>
              <a:rPr lang="en-US" sz="1900" dirty="0">
                <a:latin typeface="Times New Roman" panose="02020603050405020304" pitchFamily="18" charset="0"/>
                <a:cs typeface="Times New Roman" panose="02020603050405020304" pitchFamily="18" charset="0"/>
              </a:rPr>
              <a:t>&gt;</a:t>
            </a:r>
            <a:endParaRPr lang="en-US" sz="1900" dirty="0">
              <a:effectLst/>
              <a:latin typeface="Times New Roman" panose="02020603050405020304" pitchFamily="18" charset="0"/>
              <a:cs typeface="Times New Roman" panose="02020603050405020304" pitchFamily="18" charset="0"/>
            </a:endParaRPr>
          </a:p>
          <a:p>
            <a:pPr marL="57150" marR="0" indent="-228600"/>
            <a:endParaRPr lang="en-US" sz="1900" dirty="0">
              <a:effectLst/>
              <a:latin typeface="Times New Roman" panose="02020603050405020304" pitchFamily="18" charset="0"/>
              <a:cs typeface="Times New Roman" panose="02020603050405020304" pitchFamily="18" charset="0"/>
            </a:endParaRPr>
          </a:p>
          <a:p>
            <a:pPr marL="285750" marR="0" indent="-228600">
              <a:buFont typeface="Arial" panose="020B0604020202020204" pitchFamily="34" charset="0"/>
              <a:buChar char="•"/>
            </a:pPr>
            <a:r>
              <a:rPr lang="en-US" sz="1900" b="1" dirty="0">
                <a:effectLst/>
                <a:latin typeface="Times New Roman" panose="02020603050405020304" pitchFamily="18" charset="0"/>
                <a:cs typeface="Times New Roman" panose="02020603050405020304" pitchFamily="18" charset="0"/>
              </a:rPr>
              <a:t>Capabilities: </a:t>
            </a:r>
            <a:r>
              <a:rPr lang="en-US" sz="1900" dirty="0">
                <a:effectLst/>
                <a:latin typeface="Times New Roman" panose="02020603050405020304" pitchFamily="18" charset="0"/>
                <a:cs typeface="Times New Roman" panose="02020603050405020304" pitchFamily="18" charset="0"/>
              </a:rPr>
              <a:t>Efficient fine-tuning of large models with reduced computational resources.</a:t>
            </a:r>
          </a:p>
          <a:p>
            <a:pPr marL="57150" marR="0"/>
            <a:r>
              <a:rPr lang="en-US" sz="1900" dirty="0">
                <a:effectLst/>
                <a:latin typeface="Times New Roman" panose="02020603050405020304" pitchFamily="18" charset="0"/>
                <a:cs typeface="Times New Roman" panose="02020603050405020304" pitchFamily="18" charset="0"/>
              </a:rPr>
              <a:t>- Faster Training, handling more dat</a:t>
            </a:r>
            <a:r>
              <a:rPr lang="en-US" sz="1900" dirty="0">
                <a:latin typeface="Times New Roman" panose="02020603050405020304" pitchFamily="18" charset="0"/>
                <a:cs typeface="Times New Roman" panose="02020603050405020304" pitchFamily="18" charset="0"/>
              </a:rPr>
              <a:t>a hence diverse moves. </a:t>
            </a:r>
            <a:endParaRPr lang="en-US" sz="1900" dirty="0">
              <a:effectLst/>
              <a:latin typeface="Times New Roman" panose="02020603050405020304" pitchFamily="18" charset="0"/>
              <a:cs typeface="Times New Roman" panose="02020603050405020304" pitchFamily="18" charset="0"/>
            </a:endParaRPr>
          </a:p>
          <a:p>
            <a:pPr marL="0" marR="0" indent="-228600"/>
            <a:r>
              <a:rPr lang="en-US" sz="1900" b="1" dirty="0">
                <a:effectLst/>
                <a:latin typeface="Times New Roman" panose="02020603050405020304" pitchFamily="18" charset="0"/>
                <a:cs typeface="Times New Roman" panose="02020603050405020304" pitchFamily="18" charset="0"/>
              </a:rPr>
              <a:t>Performance: </a:t>
            </a:r>
          </a:p>
          <a:p>
            <a:pPr marL="285750" marR="0" indent="-228600">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Max legal moves generated: 20.</a:t>
            </a:r>
          </a:p>
          <a:p>
            <a:pPr marL="285750" marR="0" indent="-228600">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Better results than Base GPT due to efficient fine-tuning.</a:t>
            </a:r>
          </a:p>
          <a:p>
            <a:pPr marL="285750" marR="0" indent="-228600">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Challenges: Irrelevant tokens (50,000 tokens, only 9% are chess moves).</a:t>
            </a:r>
          </a:p>
          <a:p>
            <a:pPr indent="-228600"/>
            <a:endParaRPr lang="en-US" sz="1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F951376-C756-B346-9D0A-ED5F01DF850D}"/>
              </a:ext>
            </a:extLst>
          </p:cNvPr>
          <p:cNvSpPr>
            <a:spLocks noGrp="1"/>
          </p:cNvSpPr>
          <p:nvPr>
            <p:ph type="ftr" sz="quarter" idx="11"/>
          </p:nvPr>
        </p:nvSpPr>
        <p:spPr>
          <a:xfrm>
            <a:off x="4038600" y="6400800"/>
            <a:ext cx="4114800" cy="365125"/>
          </a:xfrm>
        </p:spPr>
        <p:txBody>
          <a:bodyPr vert="horz" lIns="91440" tIns="45720" rIns="91440" bIns="45720" rtlCol="0" anchor="ctr">
            <a:normAutofit/>
          </a:bodyPr>
          <a:lstStyle/>
          <a:p>
            <a:pPr>
              <a:spcAft>
                <a:spcPts val="600"/>
              </a:spcAft>
            </a:pPr>
            <a:r>
              <a:rPr lang="en-US" dirty="0" err="1"/>
              <a:t>CHessgpt</a:t>
            </a:r>
            <a:endParaRPr lang="en-US" dirty="0"/>
          </a:p>
        </p:txBody>
      </p:sp>
      <p:sp>
        <p:nvSpPr>
          <p:cNvPr id="5" name="Slide Number Placeholder 4">
            <a:extLst>
              <a:ext uri="{FF2B5EF4-FFF2-40B4-BE49-F238E27FC236}">
                <a16:creationId xmlns:a16="http://schemas.microsoft.com/office/drawing/2014/main" id="{0E85876B-C10E-295A-702B-DEB0B90EEC5E}"/>
              </a:ext>
            </a:extLst>
          </p:cNvPr>
          <p:cNvSpPr>
            <a:spLocks noGrp="1"/>
          </p:cNvSpPr>
          <p:nvPr>
            <p:ph type="sldNum" sz="quarter" idx="12"/>
          </p:nvPr>
        </p:nvSpPr>
        <p:spPr>
          <a:xfrm>
            <a:off x="8610600" y="6400800"/>
            <a:ext cx="2743200" cy="365125"/>
          </a:xfrm>
        </p:spPr>
        <p:txBody>
          <a:bodyPr vert="horz" lIns="91440" tIns="45720" rIns="91440" bIns="45720" rtlCol="0" anchor="ctr">
            <a:normAutofit/>
          </a:bodyPr>
          <a:lstStyle/>
          <a:p>
            <a:pPr>
              <a:spcAft>
                <a:spcPts val="600"/>
              </a:spcAft>
            </a:pPr>
            <a:fld id="{DFA5D71E-5CDF-4C93-8A75-5B916FDC5BEA}" type="slidenum">
              <a:rPr lang="en-US" smtClean="0"/>
              <a:pPr>
                <a:spcAft>
                  <a:spcPts val="600"/>
                </a:spcAft>
              </a:pPr>
              <a:t>7</a:t>
            </a:fld>
            <a:endParaRPr lang="en-US"/>
          </a:p>
        </p:txBody>
      </p:sp>
      <p:pic>
        <p:nvPicPr>
          <p:cNvPr id="8" name="Picture 2" descr="Understanding LoRA — Low Rank Adaptation For Finetuning Large Models | by  Bhavin Jawade | Towards Data Science">
            <a:extLst>
              <a:ext uri="{FF2B5EF4-FFF2-40B4-BE49-F238E27FC236}">
                <a16:creationId xmlns:a16="http://schemas.microsoft.com/office/drawing/2014/main" id="{32621981-B1F0-5BEC-C669-8AE3DC453A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24438" y="3257345"/>
            <a:ext cx="3183984" cy="277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35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4777-70D7-CC29-7B57-C9283FF7D74B}"/>
              </a:ext>
            </a:extLst>
          </p:cNvPr>
          <p:cNvSpPr>
            <a:spLocks noGrp="1"/>
          </p:cNvSpPr>
          <p:nvPr>
            <p:ph type="title"/>
          </p:nvPr>
        </p:nvSpPr>
        <p:spPr>
          <a:xfrm>
            <a:off x="470338" y="711254"/>
            <a:ext cx="7971786" cy="771525"/>
          </a:xfrm>
        </p:spPr>
        <p:txBody>
          <a:bodyPr>
            <a:noAutofit/>
          </a:bodyPr>
          <a:lstStyle/>
          <a:p>
            <a:r>
              <a:rPr lang="en-US" sz="3200" dirty="0">
                <a:effectLst/>
                <a:latin typeface="Times New Roman" panose="02020603050405020304" pitchFamily="18" charset="0"/>
                <a:ea typeface="Aptos" panose="020B0004020202020204" pitchFamily="34" charset="0"/>
                <a:cs typeface="Times New Roman" panose="02020603050405020304" pitchFamily="18" charset="0"/>
              </a:rPr>
              <a:t>Model 3: Chess GPT (Reinforced Fine-Tuning)</a:t>
            </a:r>
            <a:r>
              <a:rPr lang="en-US" sz="3200" dirty="0">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5BC4FF5-21E7-661A-795A-F6D6BCB0EF7F}"/>
              </a:ext>
            </a:extLst>
          </p:cNvPr>
          <p:cNvSpPr>
            <a:spLocks noGrp="1"/>
          </p:cNvSpPr>
          <p:nvPr>
            <p:ph type="ftr" sz="quarter" idx="11"/>
          </p:nvPr>
        </p:nvSpPr>
        <p:spPr/>
        <p:txBody>
          <a:bodyPr/>
          <a:lstStyle/>
          <a:p>
            <a:r>
              <a:rPr lang="en-US" dirty="0"/>
              <a:t>chessgpt</a:t>
            </a:r>
          </a:p>
        </p:txBody>
      </p:sp>
      <p:sp>
        <p:nvSpPr>
          <p:cNvPr id="5" name="Slide Number Placeholder 4">
            <a:extLst>
              <a:ext uri="{FF2B5EF4-FFF2-40B4-BE49-F238E27FC236}">
                <a16:creationId xmlns:a16="http://schemas.microsoft.com/office/drawing/2014/main" id="{8008D55F-4991-78F7-61CD-91DE4DEB8DC5}"/>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
        <p:nvSpPr>
          <p:cNvPr id="6" name="Content Placeholder 5">
            <a:extLst>
              <a:ext uri="{FF2B5EF4-FFF2-40B4-BE49-F238E27FC236}">
                <a16:creationId xmlns:a16="http://schemas.microsoft.com/office/drawing/2014/main" id="{2A6DCC01-8C74-FFA4-4D16-B2749B90DB9E}"/>
              </a:ext>
            </a:extLst>
          </p:cNvPr>
          <p:cNvSpPr>
            <a:spLocks noGrp="1"/>
          </p:cNvSpPr>
          <p:nvPr>
            <p:ph sz="quarter" idx="13"/>
          </p:nvPr>
        </p:nvSpPr>
        <p:spPr>
          <a:xfrm>
            <a:off x="325821" y="1742912"/>
            <a:ext cx="11109434" cy="4573805"/>
          </a:xfrm>
        </p:spPr>
        <p:txBody>
          <a:bodyPr>
            <a:normAutofit lnSpcReduction="10000"/>
          </a:bodyPr>
          <a:lstStyle/>
          <a:p>
            <a:pPr marL="285750" marR="0" indent="-285750">
              <a:buFont typeface="Arial" panose="020B0604020202020204" pitchFamily="34" charset="0"/>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Architecture: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GPT-2 with additional positional embeddings, custom tokenization and penalizing for illegal moves.</a:t>
            </a:r>
          </a:p>
          <a:p>
            <a:pPr marL="285750" marR="0" indent="-285750">
              <a:buFont typeface="Arial" panose="020B0604020202020204" pitchFamily="34" charset="0"/>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Training Data: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Fine-tuned on chess games with custom tokens for game results and move identification.</a:t>
            </a:r>
          </a:p>
          <a:p>
            <a:pPr marL="285750" indent="-285750">
              <a:buFont typeface="Arial" panose="020B0604020202020204" pitchFamily="34" charset="0"/>
              <a:buChar char="•"/>
            </a:pPr>
            <a:r>
              <a:rPr lang="en-US" kern="100" dirty="0">
                <a:latin typeface="Times New Roman" panose="02020603050405020304" pitchFamily="18" charset="0"/>
                <a:ea typeface="Aptos" panose="020B0004020202020204" pitchFamily="34" charset="0"/>
                <a:cs typeface="Times New Roman" panose="02020603050405020304" pitchFamily="18" charset="0"/>
              </a:rPr>
              <a:t>Generates larger sequences, but are they winning moves? Generative models generate probable moves which are more frequent in data based on history of moves. But to win a game that is not enough, so additional measures are taken like:</a:t>
            </a:r>
          </a:p>
          <a:p>
            <a:pPr marL="742950" lvl="1" indent="-285750">
              <a:buFont typeface="Arial" panose="020B0604020202020204" pitchFamily="34" charset="0"/>
              <a:buChar char="•"/>
            </a:pPr>
            <a:r>
              <a:rPr lang="en-US" kern="100" dirty="0">
                <a:latin typeface="Times New Roman" panose="02020603050405020304" pitchFamily="18" charset="0"/>
                <a:ea typeface="Aptos" panose="020B0004020202020204" pitchFamily="34" charset="0"/>
                <a:cs typeface="Times New Roman" panose="02020603050405020304" pitchFamily="18" charset="0"/>
              </a:rPr>
              <a:t> F</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iltering for high-quality chess games, at least one player has an Elo rating above 2800 and the game has a decisive result (either a win for white or black). </a:t>
            </a:r>
          </a:p>
          <a:p>
            <a:pPr marL="742950" lvl="1" indent="-285750">
              <a:buFont typeface="Arial" panose="020B0604020202020204" pitchFamily="34" charset="0"/>
              <a:buChar char="•"/>
            </a:pPr>
            <a:r>
              <a:rPr lang="en-US" kern="100" dirty="0">
                <a:latin typeface="Times New Roman" panose="02020603050405020304" pitchFamily="18" charset="0"/>
                <a:ea typeface="Aptos" panose="020B0004020202020204" pitchFamily="34" charset="0"/>
                <a:cs typeface="Times New Roman" panose="02020603050405020304" pitchFamily="18" charset="0"/>
              </a:rPr>
              <a:t>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dds special tokens (&lt;w&gt; for white win and &lt;b&gt; for black win) to indicate the game result in the beginning of the moves sequence as context which helps model to generate tactical moves to win the game.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Capabilities: </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Predicts plausible and legal chess moves.</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Custom penalizing for illegal moves during training. Loss = Loss + 1</a:t>
            </a:r>
          </a:p>
          <a:p>
            <a:pPr marL="0" marR="0"/>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Performance: </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Max winning legal moves generated: 27.</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All tokens are relevant (about 5100 tokens).</a:t>
            </a:r>
          </a:p>
          <a:p>
            <a:endParaRPr lang="en-US" dirty="0">
              <a:latin typeface="Times New Roman" panose="02020603050405020304" pitchFamily="18" charset="0"/>
              <a:cs typeface="Times New Roman" panose="02020603050405020304" pitchFamily="18" charset="0"/>
            </a:endParaRPr>
          </a:p>
        </p:txBody>
      </p:sp>
      <p:pic>
        <p:nvPicPr>
          <p:cNvPr id="7" name="Graphic 6" descr="Chess Pieces">
            <a:extLst>
              <a:ext uri="{FF2B5EF4-FFF2-40B4-BE49-F238E27FC236}">
                <a16:creationId xmlns:a16="http://schemas.microsoft.com/office/drawing/2014/main" id="{E6748D64-0D24-0F7F-8144-0B08615422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121" y="3990121"/>
            <a:ext cx="2867879" cy="2867879"/>
          </a:xfrm>
          <a:prstGeom prst="rect">
            <a:avLst/>
          </a:prstGeom>
        </p:spPr>
      </p:pic>
    </p:spTree>
    <p:extLst>
      <p:ext uri="{BB962C8B-B14F-4D97-AF65-F5344CB8AC3E}">
        <p14:creationId xmlns:p14="http://schemas.microsoft.com/office/powerpoint/2010/main" val="36193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7E00C-D993-173A-7377-D70FD9913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3156B-248B-A18A-983C-1F9A06024034}"/>
              </a:ext>
            </a:extLst>
          </p:cNvPr>
          <p:cNvSpPr>
            <a:spLocks noGrp="1"/>
          </p:cNvSpPr>
          <p:nvPr>
            <p:ph type="title"/>
          </p:nvPr>
        </p:nvSpPr>
        <p:spPr>
          <a:xfrm>
            <a:off x="176048" y="622722"/>
            <a:ext cx="8789276" cy="771525"/>
          </a:xfrm>
        </p:spPr>
        <p:txBody>
          <a:bodyPr>
            <a:noAutofit/>
          </a:bodyPr>
          <a:lstStyle/>
          <a:p>
            <a:r>
              <a:rPr lang="en-US" sz="3600" dirty="0">
                <a:effectLst/>
                <a:latin typeface="Times New Roman" panose="02020603050405020304" pitchFamily="18" charset="0"/>
                <a:ea typeface="Aptos" panose="020B0004020202020204" pitchFamily="34" charset="0"/>
                <a:cs typeface="Times New Roman" panose="02020603050405020304" pitchFamily="18" charset="0"/>
              </a:rPr>
              <a:t>Model 4: Chess Transformers from Scratch</a:t>
            </a:r>
            <a:r>
              <a:rPr lang="en-US" sz="3600" dirty="0">
                <a:effectLst/>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6B06466-7BE1-7949-4DE7-7F8FD3D1F06B}"/>
              </a:ext>
            </a:extLst>
          </p:cNvPr>
          <p:cNvSpPr>
            <a:spLocks noGrp="1"/>
          </p:cNvSpPr>
          <p:nvPr>
            <p:ph type="ftr" sz="quarter" idx="11"/>
          </p:nvPr>
        </p:nvSpPr>
        <p:spPr/>
        <p:txBody>
          <a:bodyPr/>
          <a:lstStyle/>
          <a:p>
            <a:r>
              <a:rPr lang="en-US" dirty="0"/>
              <a:t>chessgpt</a:t>
            </a:r>
          </a:p>
        </p:txBody>
      </p:sp>
      <p:sp>
        <p:nvSpPr>
          <p:cNvPr id="5" name="Slide Number Placeholder 4">
            <a:extLst>
              <a:ext uri="{FF2B5EF4-FFF2-40B4-BE49-F238E27FC236}">
                <a16:creationId xmlns:a16="http://schemas.microsoft.com/office/drawing/2014/main" id="{0ED57BB5-01A7-5B73-6030-DE88D33B9C79}"/>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
        <p:nvSpPr>
          <p:cNvPr id="6" name="Content Placeholder 5">
            <a:extLst>
              <a:ext uri="{FF2B5EF4-FFF2-40B4-BE49-F238E27FC236}">
                <a16:creationId xmlns:a16="http://schemas.microsoft.com/office/drawing/2014/main" id="{527B556D-A39D-4591-E407-245B61FFCF3D}"/>
              </a:ext>
            </a:extLst>
          </p:cNvPr>
          <p:cNvSpPr>
            <a:spLocks noGrp="1"/>
          </p:cNvSpPr>
          <p:nvPr>
            <p:ph sz="quarter" idx="13"/>
          </p:nvPr>
        </p:nvSpPr>
        <p:spPr>
          <a:xfrm>
            <a:off x="541283" y="1610621"/>
            <a:ext cx="11109434" cy="4573805"/>
          </a:xfrm>
        </p:spPr>
        <p:txBody>
          <a:bodyPr>
            <a:normAutofit lnSpcReduction="10000"/>
          </a:bodyPr>
          <a:lstStyle/>
          <a:p>
            <a:pPr marL="285750" marR="0" indent="-285750">
              <a:buFont typeface="Arial" panose="020B0604020202020204" pitchFamily="34" charset="0"/>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Architecture: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Custom Transformer model built from scratch.</a:t>
            </a:r>
          </a:p>
          <a:p>
            <a:pPr marL="285750" marR="0" indent="-285750">
              <a:buFont typeface="Arial" panose="020B0604020202020204" pitchFamily="34" charset="0"/>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Tokenizer: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Custom tokenizer for encoding chess moves.</a:t>
            </a:r>
          </a:p>
          <a:p>
            <a:pPr marL="285750" marR="0" indent="-285750">
              <a:buFont typeface="Arial" panose="020B0604020202020204" pitchFamily="34" charset="0"/>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Training Data: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Trained on processed chess game data.</a:t>
            </a:r>
          </a:p>
          <a:p>
            <a:pPr marL="285750" marR="0" indent="-285750">
              <a:buFont typeface="Arial" panose="020B0604020202020204" pitchFamily="34" charset="0"/>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Capabilities: </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Predicts the next move given the game history.</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Implements positional encoding and self-attention mechanisms.</a:t>
            </a:r>
          </a:p>
          <a:p>
            <a:pPr marL="285750" marR="0" indent="-285750">
              <a:buFont typeface="Arial" panose="020B0604020202020204" pitchFamily="34" charset="0"/>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Performance: </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Max legal moves generated: Completes the game!!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Hurrayyy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All tokens are relevant and optimized for chess moves.</a:t>
            </a: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49ACAEB-431E-7BEF-3A76-6787E9BE15C2}"/>
              </a:ext>
            </a:extLst>
          </p:cNvPr>
          <p:cNvPicPr>
            <a:picLocks noChangeAspect="1"/>
          </p:cNvPicPr>
          <p:nvPr/>
        </p:nvPicPr>
        <p:blipFill>
          <a:blip r:embed="rId2"/>
          <a:stretch>
            <a:fillRect/>
          </a:stretch>
        </p:blipFill>
        <p:spPr>
          <a:xfrm>
            <a:off x="6791960" y="2238288"/>
            <a:ext cx="5308600" cy="3154673"/>
          </a:xfrm>
          <a:prstGeom prst="rect">
            <a:avLst/>
          </a:prstGeom>
        </p:spPr>
      </p:pic>
    </p:spTree>
    <p:extLst>
      <p:ext uri="{BB962C8B-B14F-4D97-AF65-F5344CB8AC3E}">
        <p14:creationId xmlns:p14="http://schemas.microsoft.com/office/powerpoint/2010/main" val="2223831867"/>
      </p:ext>
    </p:extLst>
  </p:cSld>
  <p:clrMapOvr>
    <a:masterClrMapping/>
  </p:clrMapOvr>
</p:sld>
</file>

<file path=ppt/theme/theme1.xml><?xml version="1.0" encoding="utf-8"?>
<a:theme xmlns:a="http://schemas.openxmlformats.org/drawingml/2006/main" name="MinimalXOVTI">
  <a:themeElements>
    <a:clrScheme name="3D">
      <a:dk1>
        <a:sysClr val="windowText" lastClr="000000"/>
      </a:dk1>
      <a:lt1>
        <a:sysClr val="window" lastClr="FFFFFF"/>
      </a:lt1>
      <a:dk2>
        <a:srgbClr val="201449"/>
      </a:dk2>
      <a:lt2>
        <a:srgbClr val="F3F0E9"/>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46275531-F059-4661-BC99-5916D63128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MinimalXOVTI</Template>
  <TotalTime>2031</TotalTime>
  <Words>1345</Words>
  <Application>Microsoft Macintosh PowerPoint</Application>
  <PresentationFormat>Widescreen</PresentationFormat>
  <Paragraphs>184</Paragraphs>
  <Slides>13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Aller</vt:lpstr>
      <vt:lpstr>Aptos</vt:lpstr>
      <vt:lpstr>Arial</vt:lpstr>
      <vt:lpstr>Calibri</vt:lpstr>
      <vt:lpstr>Courier New</vt:lpstr>
      <vt:lpstr>Open sans</vt:lpstr>
      <vt:lpstr>Segoe UI</vt:lpstr>
      <vt:lpstr>Times New Roman</vt:lpstr>
      <vt:lpstr>MinimalXOVTI</vt:lpstr>
      <vt:lpstr>CHESSGPT</vt:lpstr>
      <vt:lpstr>PowerPoint Presentation</vt:lpstr>
      <vt:lpstr>Problems anticipated</vt:lpstr>
      <vt:lpstr>Data Preprocessing Steps</vt:lpstr>
      <vt:lpstr>Sample Data Points</vt:lpstr>
      <vt:lpstr>Model 1: Base GPT2 </vt:lpstr>
      <vt:lpstr>Model 2: Chess GPT (LoRA Fine-Tuning) </vt:lpstr>
      <vt:lpstr>Model 3: Chess GPT (Reinforced Fine-Tuning) </vt:lpstr>
      <vt:lpstr>Model 4: Chess Transformers from Scratch </vt:lpstr>
      <vt:lpstr>Why Model 4 is Better </vt:lpstr>
      <vt:lpstr>Evaluation of Models</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Chetan Reddy Valluru</dc:creator>
  <cp:lastModifiedBy>Chetan Reddy Valluru</cp:lastModifiedBy>
  <cp:revision>20</cp:revision>
  <dcterms:created xsi:type="dcterms:W3CDTF">2024-12-03T22:59:00Z</dcterms:created>
  <dcterms:modified xsi:type="dcterms:W3CDTF">2024-12-11T01:02:22Z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